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74" r:id="rId3"/>
    <p:sldId id="260" r:id="rId4"/>
    <p:sldId id="278" r:id="rId5"/>
    <p:sldId id="279" r:id="rId6"/>
    <p:sldId id="272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85D6E83-6F95-4566-8097-A3ACFEA9D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16B1251-AA23-41FE-9C8F-57FD4EC18B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C876A8A-DC63-417B-91A2-10EAB0220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F6FA5-2B24-45B8-9B97-006C28422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886CEFB-40A5-4BCD-BDE1-C4146BE09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3369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09FE284-68EA-4C01-99E7-75E07CED2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C733EB6-45DE-4833-A213-BAF62AC72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D5595F-E587-471D-9989-A122E69D4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78FE951-AB5B-496C-BAE1-9091B9A40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A0AB085-547C-4BE4-87C8-8B1624D04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8877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3A39075-6CB5-4A22-A9AF-616B733841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5652C6E6-280F-4DAA-AAD3-E0377FD784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C2418D9-0857-4ADB-B75B-2001B66A2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9128B42-62F7-4360-B978-864E3CB9B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0691E60-E8E8-41E5-ABFC-5801DB4E3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8337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3CB672-8B31-4766-A2D6-9A01E2D54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1AFD754-7EF3-4337-8935-FCAABB28C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AF1D112-E91E-4B67-8994-8A9BFF3EC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CFEE83C-5D5B-4296-8A3D-0D9600853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E8EA141-E60A-42A3-A2D1-0EE67626E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895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02FDDBC-4157-41D7-B211-246A6805A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2E1BB0C-261A-43A8-B776-EBBCE765D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559B35-ECBA-4FF0-8D69-CA22C0375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56403E9-E4EB-463B-935B-6E1253C94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AF599CC-BE13-4539-93AB-57953F262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03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F9CED4-8661-47C8-8220-FEA645F0B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30ADD36-6702-4D5E-BF9F-05BD74D08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CF6E41E-9E24-48DB-A4CF-2446902E7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A68B252-D451-49B6-B7CA-A9483DCA1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FF09272-95FB-460F-BA0D-DA7071990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3796ACD-2FB0-40BA-8A24-6E2C336C8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608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677B6E2-9E85-4370-ABCF-660A1790F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7C0617B-293C-43CC-A7A1-38026896E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24121B2-C073-47C5-A322-F4B411BA8D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F6D2692-BB2E-464B-A897-90FA98EB52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28336CA-DFC5-4FF9-8A67-508D360BE6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40124F9-8534-4662-87DF-3AD34B829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11153E4-54BB-4F39-A220-75DC8B0E3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D6267DC7-E569-464E-B15F-57C541E35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86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3A17EF-CA18-45E0-9DEF-4856FFA84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F50B172-405D-4105-85EA-CF957A2B5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F590F67-0F1A-4E46-BA06-44DC031D5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17E3959-DB5D-4CA5-8BC8-78CFE973D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5261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1C32982-7084-4BFC-86CA-9B85BD6E4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F2CAFB3-4B4D-4CAD-B871-19AE95B34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FDA4FC7-7B5E-48A7-958C-1F8C80770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3211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629BEE-B6DE-47EE-B9CC-FA8AFD74C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DC43467-3D67-4BE2-8EA6-F0171FDA1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059F554-D2BF-45C1-9FCF-4DF20FCA1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DFE6CAC-AB9F-48BE-9A6A-84554FBE7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64A5F81-DA41-458B-A0C5-D48BB0D33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E505E20-D3FC-41D9-A627-92DDC4A3D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06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5820AA1-66E6-4984-9B48-594AF28E9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60511144-92F2-48CD-8D04-0BAC56593B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E0AF31B-A5BA-4A7D-94A1-7C214474F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A0925B4-0196-481B-8DDE-3DD212E8C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7B14-3BA6-4E11-9999-367E2B09BBE2}" type="datetimeFigureOut">
              <a:rPr lang="ko-KR" altLang="en-US" smtClean="0"/>
              <a:t>2023-01-30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1502F93-C75B-4F05-AAFB-CEC23AB79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492A657-E7EA-443B-9FAB-4C0731FFB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1745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FE8412D-7989-4D06-BD83-9CD1236C7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2590DC3-D379-4C55-891A-57D2806601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A6EA31D-6BCE-42FD-A858-E4E0D1CADC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27B14-3BA6-4E11-9999-367E2B09BBE2}" type="datetimeFigureOut">
              <a:rPr lang="ko-KR" altLang="en-US" smtClean="0"/>
              <a:t>2023-01-30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BC0818B-84E3-4A6B-9296-55EA66E12C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0F2939-1B8D-4F93-82C2-20C0E827F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97CC4-6C6B-4B77-AECD-E7BD18F4DEB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781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www.ciokorea.com/sites/default/files/image/digital-marketing-100390326-primary_idge.jpg">
            <a:extLst>
              <a:ext uri="{FF2B5EF4-FFF2-40B4-BE49-F238E27FC236}">
                <a16:creationId xmlns:a16="http://schemas.microsoft.com/office/drawing/2014/main" id="{EFE1CA68-329B-4128-B096-F7CAF24A77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6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직사각형 3">
            <a:extLst>
              <a:ext uri="{FF2B5EF4-FFF2-40B4-BE49-F238E27FC236}">
                <a16:creationId xmlns:a16="http://schemas.microsoft.com/office/drawing/2014/main" id="{57B743AD-BD5E-4EDE-A614-D995668F523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CD4EC1-181B-4252-99C1-973B84887B00}"/>
              </a:ext>
            </a:extLst>
          </p:cNvPr>
          <p:cNvSpPr txBox="1"/>
          <p:nvPr/>
        </p:nvSpPr>
        <p:spPr>
          <a:xfrm>
            <a:off x="77904" y="6372808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err="1">
                <a:solidFill>
                  <a:schemeClr val="bg1"/>
                </a:solidFill>
              </a:rPr>
              <a:t>에이엠피엠글로벌</a:t>
            </a:r>
            <a:endParaRPr lang="en-US" altLang="ko-KR" sz="1000" dirty="0">
              <a:solidFill>
                <a:schemeClr val="bg1"/>
              </a:solidFill>
            </a:endParaRPr>
          </a:p>
          <a:p>
            <a:r>
              <a:rPr lang="ko-KR" altLang="en-US" sz="1000" dirty="0">
                <a:solidFill>
                  <a:schemeClr val="bg1"/>
                </a:solidFill>
              </a:rPr>
              <a:t>광고컨설팅본부 </a:t>
            </a:r>
            <a:r>
              <a:rPr lang="en-US" altLang="ko-KR" sz="1000" dirty="0">
                <a:solidFill>
                  <a:schemeClr val="bg1"/>
                </a:solidFill>
              </a:rPr>
              <a:t>5</a:t>
            </a:r>
            <a:r>
              <a:rPr lang="ko-KR" altLang="en-US" sz="1000" dirty="0">
                <a:solidFill>
                  <a:schemeClr val="bg1"/>
                </a:solidFill>
              </a:rPr>
              <a:t>팀</a:t>
            </a:r>
            <a:r>
              <a:rPr lang="en-US" altLang="ko-KR" sz="1000" dirty="0">
                <a:solidFill>
                  <a:schemeClr val="bg1"/>
                </a:solidFill>
              </a:rPr>
              <a:t> </a:t>
            </a:r>
            <a:r>
              <a:rPr lang="ko-KR" altLang="en-US" sz="1000" dirty="0">
                <a:solidFill>
                  <a:schemeClr val="bg1"/>
                </a:solidFill>
              </a:rPr>
              <a:t>김정현 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D53FCF9-9A35-4DA3-B3BA-9869A6DD585E}"/>
              </a:ext>
            </a:extLst>
          </p:cNvPr>
          <p:cNvSpPr/>
          <p:nvPr/>
        </p:nvSpPr>
        <p:spPr>
          <a:xfrm>
            <a:off x="2888609" y="3568959"/>
            <a:ext cx="6414782" cy="261610"/>
          </a:xfrm>
          <a:prstGeom prst="rect">
            <a:avLst/>
          </a:prstGeom>
          <a:solidFill>
            <a:schemeClr val="tx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92B9C4F7-A238-4304-AF6F-1DD742C2FCB7}"/>
              </a:ext>
            </a:extLst>
          </p:cNvPr>
          <p:cNvGrpSpPr/>
          <p:nvPr/>
        </p:nvGrpSpPr>
        <p:grpSpPr>
          <a:xfrm>
            <a:off x="2959564" y="2360646"/>
            <a:ext cx="6272871" cy="1461939"/>
            <a:chOff x="2959573" y="1900020"/>
            <a:chExt cx="6272871" cy="146193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9F8FA08-88C1-4D6C-8FCA-FA2A26086684}"/>
                </a:ext>
              </a:extLst>
            </p:cNvPr>
            <p:cNvSpPr txBox="1"/>
            <p:nvPr/>
          </p:nvSpPr>
          <p:spPr>
            <a:xfrm>
              <a:off x="2959573" y="1900020"/>
              <a:ext cx="627287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4000" b="1" spc="-300" dirty="0">
                  <a:solidFill>
                    <a:schemeClr val="bg1"/>
                  </a:solidFill>
                </a:rPr>
                <a:t>온라인 마케팅</a:t>
              </a:r>
              <a:endParaRPr lang="en-US" altLang="ko-KR" sz="4000" b="1" spc="-300" dirty="0">
                <a:solidFill>
                  <a:schemeClr val="bg1"/>
                </a:solidFill>
              </a:endParaRPr>
            </a:p>
            <a:p>
              <a:pPr algn="ctr"/>
              <a:r>
                <a:rPr lang="ko-KR" altLang="en-US" sz="3200" b="1" spc="-300" dirty="0">
                  <a:solidFill>
                    <a:schemeClr val="bg1"/>
                  </a:solidFill>
                </a:rPr>
                <a:t>어떤 광고매체로 어떻게 </a:t>
              </a:r>
              <a:r>
                <a:rPr lang="ko-KR" altLang="en-US" sz="3200" b="1" spc="-300" dirty="0" err="1">
                  <a:solidFill>
                    <a:schemeClr val="bg1"/>
                  </a:solidFill>
                </a:rPr>
                <a:t>해야할까</a:t>
              </a:r>
              <a:r>
                <a:rPr lang="en-US" altLang="ko-KR" sz="3200" b="1" spc="-300" dirty="0">
                  <a:solidFill>
                    <a:schemeClr val="bg1"/>
                  </a:solidFill>
                </a:rPr>
                <a:t>?(1)</a:t>
              </a:r>
              <a:endParaRPr lang="ko-KR" altLang="en-US" sz="3200" b="1" spc="-300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0764DD-8B76-4E04-8338-F31BFBCFCA73}"/>
                </a:ext>
              </a:extLst>
            </p:cNvPr>
            <p:cNvSpPr txBox="1"/>
            <p:nvPr/>
          </p:nvSpPr>
          <p:spPr>
            <a:xfrm>
              <a:off x="5179888" y="3100349"/>
              <a:ext cx="183224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ko-KR" sz="1100" dirty="0">
                  <a:solidFill>
                    <a:schemeClr val="bg1"/>
                  </a:solidFill>
                </a:rPr>
                <a:t>Ver.2023.01.30</a:t>
              </a:r>
              <a:endParaRPr lang="ko-KR" altLang="en-US" sz="1100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L 도형 18">
            <a:extLst>
              <a:ext uri="{FF2B5EF4-FFF2-40B4-BE49-F238E27FC236}">
                <a16:creationId xmlns:a16="http://schemas.microsoft.com/office/drawing/2014/main" id="{BBBBB740-E6EE-4DBA-A7FA-E90742122611}"/>
              </a:ext>
            </a:extLst>
          </p:cNvPr>
          <p:cNvSpPr/>
          <p:nvPr/>
        </p:nvSpPr>
        <p:spPr>
          <a:xfrm flipV="1">
            <a:off x="2818632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L 도형 20">
            <a:extLst>
              <a:ext uri="{FF2B5EF4-FFF2-40B4-BE49-F238E27FC236}">
                <a16:creationId xmlns:a16="http://schemas.microsoft.com/office/drawing/2014/main" id="{5F53CE19-54CB-4BFA-80C2-9848DD9F32D8}"/>
              </a:ext>
            </a:extLst>
          </p:cNvPr>
          <p:cNvSpPr/>
          <p:nvPr/>
        </p:nvSpPr>
        <p:spPr>
          <a:xfrm flipH="1" flipV="1">
            <a:off x="8912291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L 도형 21">
            <a:extLst>
              <a:ext uri="{FF2B5EF4-FFF2-40B4-BE49-F238E27FC236}">
                <a16:creationId xmlns:a16="http://schemas.microsoft.com/office/drawing/2014/main" id="{08382E77-71E6-4B21-8DCE-FB0BACDEE877}"/>
              </a:ext>
            </a:extLst>
          </p:cNvPr>
          <p:cNvSpPr/>
          <p:nvPr/>
        </p:nvSpPr>
        <p:spPr>
          <a:xfrm>
            <a:off x="2818632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L 도형 22">
            <a:extLst>
              <a:ext uri="{FF2B5EF4-FFF2-40B4-BE49-F238E27FC236}">
                <a16:creationId xmlns:a16="http://schemas.microsoft.com/office/drawing/2014/main" id="{F2F92681-F99B-4E7D-A2D1-EDE7A25BCD4A}"/>
              </a:ext>
            </a:extLst>
          </p:cNvPr>
          <p:cNvSpPr/>
          <p:nvPr/>
        </p:nvSpPr>
        <p:spPr>
          <a:xfrm flipH="1">
            <a:off x="8912291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501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3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말풍선: 모서리가 둥근 사각형 5">
            <a:extLst>
              <a:ext uri="{FF2B5EF4-FFF2-40B4-BE49-F238E27FC236}">
                <a16:creationId xmlns:a16="http://schemas.microsoft.com/office/drawing/2014/main" id="{914D1AD7-8DD5-4559-83FB-C25708ECC0F3}"/>
              </a:ext>
            </a:extLst>
          </p:cNvPr>
          <p:cNvSpPr/>
          <p:nvPr/>
        </p:nvSpPr>
        <p:spPr>
          <a:xfrm>
            <a:off x="1406554" y="1778466"/>
            <a:ext cx="9378892" cy="838899"/>
          </a:xfrm>
          <a:prstGeom prst="wedgeRoundRect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chemeClr val="tx1"/>
                </a:solidFill>
              </a:rPr>
              <a:t>파워링크 검색광고 항상 상위권에 노출 시키는데 돈만 빠지고 문의가 안 와요</a:t>
            </a:r>
            <a:r>
              <a:rPr lang="en-US" altLang="ko-KR" sz="20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2000" b="1" u="sng" dirty="0">
                <a:solidFill>
                  <a:srgbClr val="FF0000"/>
                </a:solidFill>
              </a:rPr>
              <a:t>우리 업종에 검색광고 효과가 없나요</a:t>
            </a:r>
            <a:r>
              <a:rPr lang="en-US" altLang="ko-KR" sz="2000" b="1" u="sng" dirty="0">
                <a:solidFill>
                  <a:srgbClr val="FF0000"/>
                </a:solidFill>
              </a:rPr>
              <a:t>?</a:t>
            </a:r>
            <a:endParaRPr lang="ko-KR" altLang="en-US" sz="2000" b="1" u="sng" dirty="0">
              <a:solidFill>
                <a:srgbClr val="FF0000"/>
              </a:solidFill>
            </a:endParaRPr>
          </a:p>
        </p:txBody>
      </p:sp>
      <p:sp>
        <p:nvSpPr>
          <p:cNvPr id="11" name="말풍선: 모서리가 둥근 사각형 10">
            <a:extLst>
              <a:ext uri="{FF2B5EF4-FFF2-40B4-BE49-F238E27FC236}">
                <a16:creationId xmlns:a16="http://schemas.microsoft.com/office/drawing/2014/main" id="{1CC2F49D-A557-41E4-ABFC-1C7E90757D96}"/>
              </a:ext>
            </a:extLst>
          </p:cNvPr>
          <p:cNvSpPr/>
          <p:nvPr/>
        </p:nvSpPr>
        <p:spPr>
          <a:xfrm>
            <a:off x="1406554" y="3638725"/>
            <a:ext cx="9378892" cy="838899"/>
          </a:xfrm>
          <a:prstGeom prst="wedgeRoundRect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>
                <a:solidFill>
                  <a:schemeClr val="tx1"/>
                </a:solidFill>
              </a:rPr>
              <a:t>네이버쇼핑 광고에서 </a:t>
            </a:r>
            <a:r>
              <a:rPr lang="ko-KR" altLang="en-US" sz="2000" dirty="0" err="1">
                <a:solidFill>
                  <a:schemeClr val="tx1"/>
                </a:solidFill>
              </a:rPr>
              <a:t>몇백</a:t>
            </a:r>
            <a:r>
              <a:rPr lang="ko-KR" altLang="en-US" sz="2000" dirty="0">
                <a:solidFill>
                  <a:schemeClr val="tx1"/>
                </a:solidFill>
              </a:rPr>
              <a:t> 클릭이 나는데 구매가 안나요</a:t>
            </a:r>
            <a:r>
              <a:rPr lang="en-US" altLang="ko-KR" sz="20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ko-KR" altLang="en-US" sz="2000" b="1" u="sng" dirty="0">
                <a:solidFill>
                  <a:srgbClr val="FF0000"/>
                </a:solidFill>
              </a:rPr>
              <a:t>우리 제품이 안 좋나요</a:t>
            </a:r>
            <a:r>
              <a:rPr lang="en-US" altLang="ko-KR" sz="2000" b="1" u="sng" dirty="0">
                <a:solidFill>
                  <a:srgbClr val="FF0000"/>
                </a:solidFill>
              </a:rPr>
              <a:t>?</a:t>
            </a:r>
            <a:endParaRPr lang="ko-KR" altLang="en-US" sz="2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893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자유형: 도형 2">
            <a:extLst>
              <a:ext uri="{FF2B5EF4-FFF2-40B4-BE49-F238E27FC236}">
                <a16:creationId xmlns:a16="http://schemas.microsoft.com/office/drawing/2014/main" id="{D0A292F1-3C4E-463A-B351-A307A553C9AE}"/>
              </a:ext>
            </a:extLst>
          </p:cNvPr>
          <p:cNvSpPr/>
          <p:nvPr/>
        </p:nvSpPr>
        <p:spPr>
          <a:xfrm>
            <a:off x="228600" y="381000"/>
            <a:ext cx="6921500" cy="6324600"/>
          </a:xfrm>
          <a:custGeom>
            <a:avLst/>
            <a:gdLst>
              <a:gd name="connsiteX0" fmla="*/ 152400 w 6921500"/>
              <a:gd name="connsiteY0" fmla="*/ 0 h 6324600"/>
              <a:gd name="connsiteX1" fmla="*/ 152400 w 6921500"/>
              <a:gd name="connsiteY1" fmla="*/ 0 h 6324600"/>
              <a:gd name="connsiteX2" fmla="*/ 152400 w 6921500"/>
              <a:gd name="connsiteY2" fmla="*/ 114300 h 6324600"/>
              <a:gd name="connsiteX3" fmla="*/ 0 w 6921500"/>
              <a:gd name="connsiteY3" fmla="*/ 6324600 h 6324600"/>
              <a:gd name="connsiteX4" fmla="*/ 6921500 w 6921500"/>
              <a:gd name="connsiteY4" fmla="*/ 6096000 h 6324600"/>
              <a:gd name="connsiteX5" fmla="*/ 152400 w 6921500"/>
              <a:gd name="connsiteY5" fmla="*/ 0 h 632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21500" h="6324600">
                <a:moveTo>
                  <a:pt x="152400" y="0"/>
                </a:moveTo>
                <a:lnTo>
                  <a:pt x="152400" y="0"/>
                </a:lnTo>
                <a:lnTo>
                  <a:pt x="152400" y="114300"/>
                </a:lnTo>
                <a:lnTo>
                  <a:pt x="0" y="6324600"/>
                </a:lnTo>
                <a:lnTo>
                  <a:pt x="6921500" y="6096000"/>
                </a:lnTo>
                <a:lnTo>
                  <a:pt x="152400" y="0"/>
                </a:lnTo>
                <a:close/>
              </a:path>
            </a:pathLst>
          </a:custGeom>
          <a:solidFill>
            <a:schemeClr val="tx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2" name="자유형: 도형 61">
            <a:extLst>
              <a:ext uri="{FF2B5EF4-FFF2-40B4-BE49-F238E27FC236}">
                <a16:creationId xmlns:a16="http://schemas.microsoft.com/office/drawing/2014/main" id="{81A7E38D-BBB5-4895-9E1F-8D66BD87B77C}"/>
              </a:ext>
            </a:extLst>
          </p:cNvPr>
          <p:cNvSpPr/>
          <p:nvPr/>
        </p:nvSpPr>
        <p:spPr>
          <a:xfrm>
            <a:off x="384640" y="381006"/>
            <a:ext cx="11422730" cy="6095995"/>
          </a:xfrm>
          <a:custGeom>
            <a:avLst/>
            <a:gdLst>
              <a:gd name="connsiteX0" fmla="*/ 11215223 w 11422730"/>
              <a:gd name="connsiteY0" fmla="*/ 5880180 h 6095995"/>
              <a:gd name="connsiteX1" fmla="*/ 11215223 w 11422730"/>
              <a:gd name="connsiteY1" fmla="*/ 5999190 h 6095995"/>
              <a:gd name="connsiteX2" fmla="*/ 11334233 w 11422730"/>
              <a:gd name="connsiteY2" fmla="*/ 5999190 h 6095995"/>
              <a:gd name="connsiteX3" fmla="*/ 11334233 w 11422730"/>
              <a:gd name="connsiteY3" fmla="*/ 5880180 h 6095995"/>
              <a:gd name="connsiteX4" fmla="*/ 11215223 w 11422730"/>
              <a:gd name="connsiteY4" fmla="*/ 5700025 h 6095995"/>
              <a:gd name="connsiteX5" fmla="*/ 11215223 w 11422730"/>
              <a:gd name="connsiteY5" fmla="*/ 5819035 h 6095995"/>
              <a:gd name="connsiteX6" fmla="*/ 11334233 w 11422730"/>
              <a:gd name="connsiteY6" fmla="*/ 5819035 h 6095995"/>
              <a:gd name="connsiteX7" fmla="*/ 11334233 w 11422730"/>
              <a:gd name="connsiteY7" fmla="*/ 5700025 h 6095995"/>
              <a:gd name="connsiteX8" fmla="*/ 11215223 w 11422730"/>
              <a:gd name="connsiteY8" fmla="*/ 5519870 h 6095995"/>
              <a:gd name="connsiteX9" fmla="*/ 11215223 w 11422730"/>
              <a:gd name="connsiteY9" fmla="*/ 5638880 h 6095995"/>
              <a:gd name="connsiteX10" fmla="*/ 11334233 w 11422730"/>
              <a:gd name="connsiteY10" fmla="*/ 5638880 h 6095995"/>
              <a:gd name="connsiteX11" fmla="*/ 11334233 w 11422730"/>
              <a:gd name="connsiteY11" fmla="*/ 5519870 h 6095995"/>
              <a:gd name="connsiteX12" fmla="*/ 11215223 w 11422730"/>
              <a:gd name="connsiteY12" fmla="*/ 5339715 h 6095995"/>
              <a:gd name="connsiteX13" fmla="*/ 11215223 w 11422730"/>
              <a:gd name="connsiteY13" fmla="*/ 5458725 h 6095995"/>
              <a:gd name="connsiteX14" fmla="*/ 11334233 w 11422730"/>
              <a:gd name="connsiteY14" fmla="*/ 5458725 h 6095995"/>
              <a:gd name="connsiteX15" fmla="*/ 11334233 w 11422730"/>
              <a:gd name="connsiteY15" fmla="*/ 5339715 h 6095995"/>
              <a:gd name="connsiteX16" fmla="*/ 11215223 w 11422730"/>
              <a:gd name="connsiteY16" fmla="*/ 5159560 h 6095995"/>
              <a:gd name="connsiteX17" fmla="*/ 11215223 w 11422730"/>
              <a:gd name="connsiteY17" fmla="*/ 5278570 h 6095995"/>
              <a:gd name="connsiteX18" fmla="*/ 11334233 w 11422730"/>
              <a:gd name="connsiteY18" fmla="*/ 5278570 h 6095995"/>
              <a:gd name="connsiteX19" fmla="*/ 11334233 w 11422730"/>
              <a:gd name="connsiteY19" fmla="*/ 5159560 h 6095995"/>
              <a:gd name="connsiteX20" fmla="*/ 11215223 w 11422730"/>
              <a:gd name="connsiteY20" fmla="*/ 4979405 h 6095995"/>
              <a:gd name="connsiteX21" fmla="*/ 11215223 w 11422730"/>
              <a:gd name="connsiteY21" fmla="*/ 5098415 h 6095995"/>
              <a:gd name="connsiteX22" fmla="*/ 11334233 w 11422730"/>
              <a:gd name="connsiteY22" fmla="*/ 5098415 h 6095995"/>
              <a:gd name="connsiteX23" fmla="*/ 11334233 w 11422730"/>
              <a:gd name="connsiteY23" fmla="*/ 4979405 h 6095995"/>
              <a:gd name="connsiteX24" fmla="*/ 11215223 w 11422730"/>
              <a:gd name="connsiteY24" fmla="*/ 4799250 h 6095995"/>
              <a:gd name="connsiteX25" fmla="*/ 11215223 w 11422730"/>
              <a:gd name="connsiteY25" fmla="*/ 4918260 h 6095995"/>
              <a:gd name="connsiteX26" fmla="*/ 11334233 w 11422730"/>
              <a:gd name="connsiteY26" fmla="*/ 4918260 h 6095995"/>
              <a:gd name="connsiteX27" fmla="*/ 11334233 w 11422730"/>
              <a:gd name="connsiteY27" fmla="*/ 4799250 h 6095995"/>
              <a:gd name="connsiteX28" fmla="*/ 11215223 w 11422730"/>
              <a:gd name="connsiteY28" fmla="*/ 4619095 h 6095995"/>
              <a:gd name="connsiteX29" fmla="*/ 11215223 w 11422730"/>
              <a:gd name="connsiteY29" fmla="*/ 4738105 h 6095995"/>
              <a:gd name="connsiteX30" fmla="*/ 11334233 w 11422730"/>
              <a:gd name="connsiteY30" fmla="*/ 4738105 h 6095995"/>
              <a:gd name="connsiteX31" fmla="*/ 11334233 w 11422730"/>
              <a:gd name="connsiteY31" fmla="*/ 4619095 h 6095995"/>
              <a:gd name="connsiteX32" fmla="*/ 11215223 w 11422730"/>
              <a:gd name="connsiteY32" fmla="*/ 4438940 h 6095995"/>
              <a:gd name="connsiteX33" fmla="*/ 11215223 w 11422730"/>
              <a:gd name="connsiteY33" fmla="*/ 4557950 h 6095995"/>
              <a:gd name="connsiteX34" fmla="*/ 11334233 w 11422730"/>
              <a:gd name="connsiteY34" fmla="*/ 4557950 h 6095995"/>
              <a:gd name="connsiteX35" fmla="*/ 11334233 w 11422730"/>
              <a:gd name="connsiteY35" fmla="*/ 4438940 h 6095995"/>
              <a:gd name="connsiteX36" fmla="*/ 11215223 w 11422730"/>
              <a:gd name="connsiteY36" fmla="*/ 4258785 h 6095995"/>
              <a:gd name="connsiteX37" fmla="*/ 11215223 w 11422730"/>
              <a:gd name="connsiteY37" fmla="*/ 4377795 h 6095995"/>
              <a:gd name="connsiteX38" fmla="*/ 11334233 w 11422730"/>
              <a:gd name="connsiteY38" fmla="*/ 4377795 h 6095995"/>
              <a:gd name="connsiteX39" fmla="*/ 11334233 w 11422730"/>
              <a:gd name="connsiteY39" fmla="*/ 4258785 h 6095995"/>
              <a:gd name="connsiteX40" fmla="*/ 11215223 w 11422730"/>
              <a:gd name="connsiteY40" fmla="*/ 4078630 h 6095995"/>
              <a:gd name="connsiteX41" fmla="*/ 11215223 w 11422730"/>
              <a:gd name="connsiteY41" fmla="*/ 4197640 h 6095995"/>
              <a:gd name="connsiteX42" fmla="*/ 11334233 w 11422730"/>
              <a:gd name="connsiteY42" fmla="*/ 4197640 h 6095995"/>
              <a:gd name="connsiteX43" fmla="*/ 11334233 w 11422730"/>
              <a:gd name="connsiteY43" fmla="*/ 4078630 h 6095995"/>
              <a:gd name="connsiteX44" fmla="*/ 11215223 w 11422730"/>
              <a:gd name="connsiteY44" fmla="*/ 3898475 h 6095995"/>
              <a:gd name="connsiteX45" fmla="*/ 11215223 w 11422730"/>
              <a:gd name="connsiteY45" fmla="*/ 4017485 h 6095995"/>
              <a:gd name="connsiteX46" fmla="*/ 11334233 w 11422730"/>
              <a:gd name="connsiteY46" fmla="*/ 4017485 h 6095995"/>
              <a:gd name="connsiteX47" fmla="*/ 11334233 w 11422730"/>
              <a:gd name="connsiteY47" fmla="*/ 3898475 h 6095995"/>
              <a:gd name="connsiteX48" fmla="*/ 11215223 w 11422730"/>
              <a:gd name="connsiteY48" fmla="*/ 3718320 h 6095995"/>
              <a:gd name="connsiteX49" fmla="*/ 11215223 w 11422730"/>
              <a:gd name="connsiteY49" fmla="*/ 3837330 h 6095995"/>
              <a:gd name="connsiteX50" fmla="*/ 11334233 w 11422730"/>
              <a:gd name="connsiteY50" fmla="*/ 3837330 h 6095995"/>
              <a:gd name="connsiteX51" fmla="*/ 11334233 w 11422730"/>
              <a:gd name="connsiteY51" fmla="*/ 3718320 h 6095995"/>
              <a:gd name="connsiteX52" fmla="*/ 11215223 w 11422730"/>
              <a:gd name="connsiteY52" fmla="*/ 3538165 h 6095995"/>
              <a:gd name="connsiteX53" fmla="*/ 11215223 w 11422730"/>
              <a:gd name="connsiteY53" fmla="*/ 3657175 h 6095995"/>
              <a:gd name="connsiteX54" fmla="*/ 11334233 w 11422730"/>
              <a:gd name="connsiteY54" fmla="*/ 3657175 h 6095995"/>
              <a:gd name="connsiteX55" fmla="*/ 11334233 w 11422730"/>
              <a:gd name="connsiteY55" fmla="*/ 3538165 h 6095995"/>
              <a:gd name="connsiteX56" fmla="*/ 11215223 w 11422730"/>
              <a:gd name="connsiteY56" fmla="*/ 3358010 h 6095995"/>
              <a:gd name="connsiteX57" fmla="*/ 11215223 w 11422730"/>
              <a:gd name="connsiteY57" fmla="*/ 3477020 h 6095995"/>
              <a:gd name="connsiteX58" fmla="*/ 11334233 w 11422730"/>
              <a:gd name="connsiteY58" fmla="*/ 3477020 h 6095995"/>
              <a:gd name="connsiteX59" fmla="*/ 11334233 w 11422730"/>
              <a:gd name="connsiteY59" fmla="*/ 3358010 h 6095995"/>
              <a:gd name="connsiteX60" fmla="*/ 11215223 w 11422730"/>
              <a:gd name="connsiteY60" fmla="*/ 3177855 h 6095995"/>
              <a:gd name="connsiteX61" fmla="*/ 11215223 w 11422730"/>
              <a:gd name="connsiteY61" fmla="*/ 3296865 h 6095995"/>
              <a:gd name="connsiteX62" fmla="*/ 11334233 w 11422730"/>
              <a:gd name="connsiteY62" fmla="*/ 3296865 h 6095995"/>
              <a:gd name="connsiteX63" fmla="*/ 11334233 w 11422730"/>
              <a:gd name="connsiteY63" fmla="*/ 3177855 h 6095995"/>
              <a:gd name="connsiteX64" fmla="*/ 11215223 w 11422730"/>
              <a:gd name="connsiteY64" fmla="*/ 2997700 h 6095995"/>
              <a:gd name="connsiteX65" fmla="*/ 11215223 w 11422730"/>
              <a:gd name="connsiteY65" fmla="*/ 3116710 h 6095995"/>
              <a:gd name="connsiteX66" fmla="*/ 11334233 w 11422730"/>
              <a:gd name="connsiteY66" fmla="*/ 3116710 h 6095995"/>
              <a:gd name="connsiteX67" fmla="*/ 11334233 w 11422730"/>
              <a:gd name="connsiteY67" fmla="*/ 2997700 h 6095995"/>
              <a:gd name="connsiteX68" fmla="*/ 11215223 w 11422730"/>
              <a:gd name="connsiteY68" fmla="*/ 2817545 h 6095995"/>
              <a:gd name="connsiteX69" fmla="*/ 11215223 w 11422730"/>
              <a:gd name="connsiteY69" fmla="*/ 2936556 h 6095995"/>
              <a:gd name="connsiteX70" fmla="*/ 11334233 w 11422730"/>
              <a:gd name="connsiteY70" fmla="*/ 2936556 h 6095995"/>
              <a:gd name="connsiteX71" fmla="*/ 11334233 w 11422730"/>
              <a:gd name="connsiteY71" fmla="*/ 2817545 h 6095995"/>
              <a:gd name="connsiteX72" fmla="*/ 11215223 w 11422730"/>
              <a:gd name="connsiteY72" fmla="*/ 2637391 h 6095995"/>
              <a:gd name="connsiteX73" fmla="*/ 11215223 w 11422730"/>
              <a:gd name="connsiteY73" fmla="*/ 2756400 h 6095995"/>
              <a:gd name="connsiteX74" fmla="*/ 11334233 w 11422730"/>
              <a:gd name="connsiteY74" fmla="*/ 2756400 h 6095995"/>
              <a:gd name="connsiteX75" fmla="*/ 11334233 w 11422730"/>
              <a:gd name="connsiteY75" fmla="*/ 2637391 h 6095995"/>
              <a:gd name="connsiteX76" fmla="*/ 11215223 w 11422730"/>
              <a:gd name="connsiteY76" fmla="*/ 2457235 h 6095995"/>
              <a:gd name="connsiteX77" fmla="*/ 11215223 w 11422730"/>
              <a:gd name="connsiteY77" fmla="*/ 2576245 h 6095995"/>
              <a:gd name="connsiteX78" fmla="*/ 11334233 w 11422730"/>
              <a:gd name="connsiteY78" fmla="*/ 2576245 h 6095995"/>
              <a:gd name="connsiteX79" fmla="*/ 11334233 w 11422730"/>
              <a:gd name="connsiteY79" fmla="*/ 2457235 h 6095995"/>
              <a:gd name="connsiteX80" fmla="*/ 11215223 w 11422730"/>
              <a:gd name="connsiteY80" fmla="*/ 2277081 h 6095995"/>
              <a:gd name="connsiteX81" fmla="*/ 11215223 w 11422730"/>
              <a:gd name="connsiteY81" fmla="*/ 2396091 h 6095995"/>
              <a:gd name="connsiteX82" fmla="*/ 11334233 w 11422730"/>
              <a:gd name="connsiteY82" fmla="*/ 2396091 h 6095995"/>
              <a:gd name="connsiteX83" fmla="*/ 11334233 w 11422730"/>
              <a:gd name="connsiteY83" fmla="*/ 2277081 h 6095995"/>
              <a:gd name="connsiteX84" fmla="*/ 11215223 w 11422730"/>
              <a:gd name="connsiteY84" fmla="*/ 2096926 h 6095995"/>
              <a:gd name="connsiteX85" fmla="*/ 11215223 w 11422730"/>
              <a:gd name="connsiteY85" fmla="*/ 2215936 h 6095995"/>
              <a:gd name="connsiteX86" fmla="*/ 11334233 w 11422730"/>
              <a:gd name="connsiteY86" fmla="*/ 2215936 h 6095995"/>
              <a:gd name="connsiteX87" fmla="*/ 11334233 w 11422730"/>
              <a:gd name="connsiteY87" fmla="*/ 2096926 h 6095995"/>
              <a:gd name="connsiteX88" fmla="*/ 11215223 w 11422730"/>
              <a:gd name="connsiteY88" fmla="*/ 1916771 h 6095995"/>
              <a:gd name="connsiteX89" fmla="*/ 11215223 w 11422730"/>
              <a:gd name="connsiteY89" fmla="*/ 2035781 h 6095995"/>
              <a:gd name="connsiteX90" fmla="*/ 11334233 w 11422730"/>
              <a:gd name="connsiteY90" fmla="*/ 2035781 h 6095995"/>
              <a:gd name="connsiteX91" fmla="*/ 11334233 w 11422730"/>
              <a:gd name="connsiteY91" fmla="*/ 1916771 h 6095995"/>
              <a:gd name="connsiteX92" fmla="*/ 11215223 w 11422730"/>
              <a:gd name="connsiteY92" fmla="*/ 1736616 h 6095995"/>
              <a:gd name="connsiteX93" fmla="*/ 11215223 w 11422730"/>
              <a:gd name="connsiteY93" fmla="*/ 1855626 h 6095995"/>
              <a:gd name="connsiteX94" fmla="*/ 11334233 w 11422730"/>
              <a:gd name="connsiteY94" fmla="*/ 1855626 h 6095995"/>
              <a:gd name="connsiteX95" fmla="*/ 11334233 w 11422730"/>
              <a:gd name="connsiteY95" fmla="*/ 1736616 h 6095995"/>
              <a:gd name="connsiteX96" fmla="*/ 11215223 w 11422730"/>
              <a:gd name="connsiteY96" fmla="*/ 1556463 h 6095995"/>
              <a:gd name="connsiteX97" fmla="*/ 11215223 w 11422730"/>
              <a:gd name="connsiteY97" fmla="*/ 1675473 h 6095995"/>
              <a:gd name="connsiteX98" fmla="*/ 11334233 w 11422730"/>
              <a:gd name="connsiteY98" fmla="*/ 1675473 h 6095995"/>
              <a:gd name="connsiteX99" fmla="*/ 11334233 w 11422730"/>
              <a:gd name="connsiteY99" fmla="*/ 1556463 h 6095995"/>
              <a:gd name="connsiteX100" fmla="*/ 11215223 w 11422730"/>
              <a:gd name="connsiteY100" fmla="*/ 1376308 h 6095995"/>
              <a:gd name="connsiteX101" fmla="*/ 11215223 w 11422730"/>
              <a:gd name="connsiteY101" fmla="*/ 1495318 h 6095995"/>
              <a:gd name="connsiteX102" fmla="*/ 11334233 w 11422730"/>
              <a:gd name="connsiteY102" fmla="*/ 1495318 h 6095995"/>
              <a:gd name="connsiteX103" fmla="*/ 11334233 w 11422730"/>
              <a:gd name="connsiteY103" fmla="*/ 1376308 h 6095995"/>
              <a:gd name="connsiteX104" fmla="*/ 11215223 w 11422730"/>
              <a:gd name="connsiteY104" fmla="*/ 1196153 h 6095995"/>
              <a:gd name="connsiteX105" fmla="*/ 11215223 w 11422730"/>
              <a:gd name="connsiteY105" fmla="*/ 1315163 h 6095995"/>
              <a:gd name="connsiteX106" fmla="*/ 11334233 w 11422730"/>
              <a:gd name="connsiteY106" fmla="*/ 1315163 h 6095995"/>
              <a:gd name="connsiteX107" fmla="*/ 11334233 w 11422730"/>
              <a:gd name="connsiteY107" fmla="*/ 1196153 h 6095995"/>
              <a:gd name="connsiteX108" fmla="*/ 11215223 w 11422730"/>
              <a:gd name="connsiteY108" fmla="*/ 1015998 h 6095995"/>
              <a:gd name="connsiteX109" fmla="*/ 11215223 w 11422730"/>
              <a:gd name="connsiteY109" fmla="*/ 1135008 h 6095995"/>
              <a:gd name="connsiteX110" fmla="*/ 11334233 w 11422730"/>
              <a:gd name="connsiteY110" fmla="*/ 1135008 h 6095995"/>
              <a:gd name="connsiteX111" fmla="*/ 11334233 w 11422730"/>
              <a:gd name="connsiteY111" fmla="*/ 1015998 h 6095995"/>
              <a:gd name="connsiteX112" fmla="*/ 11215223 w 11422730"/>
              <a:gd name="connsiteY112" fmla="*/ 835843 h 6095995"/>
              <a:gd name="connsiteX113" fmla="*/ 11215223 w 11422730"/>
              <a:gd name="connsiteY113" fmla="*/ 954853 h 6095995"/>
              <a:gd name="connsiteX114" fmla="*/ 11334233 w 11422730"/>
              <a:gd name="connsiteY114" fmla="*/ 954853 h 6095995"/>
              <a:gd name="connsiteX115" fmla="*/ 11334233 w 11422730"/>
              <a:gd name="connsiteY115" fmla="*/ 835843 h 6095995"/>
              <a:gd name="connsiteX116" fmla="*/ 11207754 w 11422730"/>
              <a:gd name="connsiteY116" fmla="*/ 655685 h 6095995"/>
              <a:gd name="connsiteX117" fmla="*/ 11207754 w 11422730"/>
              <a:gd name="connsiteY117" fmla="*/ 774695 h 6095995"/>
              <a:gd name="connsiteX118" fmla="*/ 11326764 w 11422730"/>
              <a:gd name="connsiteY118" fmla="*/ 774695 h 6095995"/>
              <a:gd name="connsiteX119" fmla="*/ 11326764 w 11422730"/>
              <a:gd name="connsiteY119" fmla="*/ 655685 h 6095995"/>
              <a:gd name="connsiteX120" fmla="*/ 11207754 w 11422730"/>
              <a:gd name="connsiteY120" fmla="*/ 475530 h 6095995"/>
              <a:gd name="connsiteX121" fmla="*/ 11207754 w 11422730"/>
              <a:gd name="connsiteY121" fmla="*/ 594540 h 6095995"/>
              <a:gd name="connsiteX122" fmla="*/ 11326764 w 11422730"/>
              <a:gd name="connsiteY122" fmla="*/ 594540 h 6095995"/>
              <a:gd name="connsiteX123" fmla="*/ 11326764 w 11422730"/>
              <a:gd name="connsiteY123" fmla="*/ 475530 h 6095995"/>
              <a:gd name="connsiteX124" fmla="*/ 11207754 w 11422730"/>
              <a:gd name="connsiteY124" fmla="*/ 295375 h 6095995"/>
              <a:gd name="connsiteX125" fmla="*/ 11207754 w 11422730"/>
              <a:gd name="connsiteY125" fmla="*/ 414385 h 6095995"/>
              <a:gd name="connsiteX126" fmla="*/ 11326764 w 11422730"/>
              <a:gd name="connsiteY126" fmla="*/ 414385 h 6095995"/>
              <a:gd name="connsiteX127" fmla="*/ 11326764 w 11422730"/>
              <a:gd name="connsiteY127" fmla="*/ 295375 h 6095995"/>
              <a:gd name="connsiteX128" fmla="*/ 11207754 w 11422730"/>
              <a:gd name="connsiteY128" fmla="*/ 115220 h 6095995"/>
              <a:gd name="connsiteX129" fmla="*/ 11207754 w 11422730"/>
              <a:gd name="connsiteY129" fmla="*/ 234230 h 6095995"/>
              <a:gd name="connsiteX130" fmla="*/ 11326764 w 11422730"/>
              <a:gd name="connsiteY130" fmla="*/ 234230 h 6095995"/>
              <a:gd name="connsiteX131" fmla="*/ 11326764 w 11422730"/>
              <a:gd name="connsiteY131" fmla="*/ 115220 h 6095995"/>
              <a:gd name="connsiteX132" fmla="*/ 0 w 11422730"/>
              <a:gd name="connsiteY132" fmla="*/ 0 h 6095995"/>
              <a:gd name="connsiteX133" fmla="*/ 11422730 w 11422730"/>
              <a:gd name="connsiteY133" fmla="*/ 0 h 6095995"/>
              <a:gd name="connsiteX134" fmla="*/ 11422730 w 11422730"/>
              <a:gd name="connsiteY134" fmla="*/ 6095995 h 6095995"/>
              <a:gd name="connsiteX135" fmla="*/ 0 w 11422730"/>
              <a:gd name="connsiteY135" fmla="*/ 6095995 h 6095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11422730" h="6095995">
                <a:moveTo>
                  <a:pt x="11215223" y="5880180"/>
                </a:moveTo>
                <a:lnTo>
                  <a:pt x="11215223" y="5999190"/>
                </a:lnTo>
                <a:lnTo>
                  <a:pt x="11334233" y="5999190"/>
                </a:lnTo>
                <a:lnTo>
                  <a:pt x="11334233" y="5880180"/>
                </a:lnTo>
                <a:close/>
                <a:moveTo>
                  <a:pt x="11215223" y="5700025"/>
                </a:moveTo>
                <a:lnTo>
                  <a:pt x="11215223" y="5819035"/>
                </a:lnTo>
                <a:lnTo>
                  <a:pt x="11334233" y="5819035"/>
                </a:lnTo>
                <a:lnTo>
                  <a:pt x="11334233" y="5700025"/>
                </a:lnTo>
                <a:close/>
                <a:moveTo>
                  <a:pt x="11215223" y="5519870"/>
                </a:moveTo>
                <a:lnTo>
                  <a:pt x="11215223" y="5638880"/>
                </a:lnTo>
                <a:lnTo>
                  <a:pt x="11334233" y="5638880"/>
                </a:lnTo>
                <a:lnTo>
                  <a:pt x="11334233" y="5519870"/>
                </a:lnTo>
                <a:close/>
                <a:moveTo>
                  <a:pt x="11215223" y="5339715"/>
                </a:moveTo>
                <a:lnTo>
                  <a:pt x="11215223" y="5458725"/>
                </a:lnTo>
                <a:lnTo>
                  <a:pt x="11334233" y="5458725"/>
                </a:lnTo>
                <a:lnTo>
                  <a:pt x="11334233" y="5339715"/>
                </a:lnTo>
                <a:close/>
                <a:moveTo>
                  <a:pt x="11215223" y="5159560"/>
                </a:moveTo>
                <a:lnTo>
                  <a:pt x="11215223" y="5278570"/>
                </a:lnTo>
                <a:lnTo>
                  <a:pt x="11334233" y="5278570"/>
                </a:lnTo>
                <a:lnTo>
                  <a:pt x="11334233" y="5159560"/>
                </a:lnTo>
                <a:close/>
                <a:moveTo>
                  <a:pt x="11215223" y="4979405"/>
                </a:moveTo>
                <a:lnTo>
                  <a:pt x="11215223" y="5098415"/>
                </a:lnTo>
                <a:lnTo>
                  <a:pt x="11334233" y="5098415"/>
                </a:lnTo>
                <a:lnTo>
                  <a:pt x="11334233" y="4979405"/>
                </a:lnTo>
                <a:close/>
                <a:moveTo>
                  <a:pt x="11215223" y="4799250"/>
                </a:moveTo>
                <a:lnTo>
                  <a:pt x="11215223" y="4918260"/>
                </a:lnTo>
                <a:lnTo>
                  <a:pt x="11334233" y="4918260"/>
                </a:lnTo>
                <a:lnTo>
                  <a:pt x="11334233" y="4799250"/>
                </a:lnTo>
                <a:close/>
                <a:moveTo>
                  <a:pt x="11215223" y="4619095"/>
                </a:moveTo>
                <a:lnTo>
                  <a:pt x="11215223" y="4738105"/>
                </a:lnTo>
                <a:lnTo>
                  <a:pt x="11334233" y="4738105"/>
                </a:lnTo>
                <a:lnTo>
                  <a:pt x="11334233" y="4619095"/>
                </a:lnTo>
                <a:close/>
                <a:moveTo>
                  <a:pt x="11215223" y="4438940"/>
                </a:moveTo>
                <a:lnTo>
                  <a:pt x="11215223" y="4557950"/>
                </a:lnTo>
                <a:lnTo>
                  <a:pt x="11334233" y="4557950"/>
                </a:lnTo>
                <a:lnTo>
                  <a:pt x="11334233" y="4438940"/>
                </a:lnTo>
                <a:close/>
                <a:moveTo>
                  <a:pt x="11215223" y="4258785"/>
                </a:moveTo>
                <a:lnTo>
                  <a:pt x="11215223" y="4377795"/>
                </a:lnTo>
                <a:lnTo>
                  <a:pt x="11334233" y="4377795"/>
                </a:lnTo>
                <a:lnTo>
                  <a:pt x="11334233" y="4258785"/>
                </a:lnTo>
                <a:close/>
                <a:moveTo>
                  <a:pt x="11215223" y="4078630"/>
                </a:moveTo>
                <a:lnTo>
                  <a:pt x="11215223" y="4197640"/>
                </a:lnTo>
                <a:lnTo>
                  <a:pt x="11334233" y="4197640"/>
                </a:lnTo>
                <a:lnTo>
                  <a:pt x="11334233" y="4078630"/>
                </a:lnTo>
                <a:close/>
                <a:moveTo>
                  <a:pt x="11215223" y="3898475"/>
                </a:moveTo>
                <a:lnTo>
                  <a:pt x="11215223" y="4017485"/>
                </a:lnTo>
                <a:lnTo>
                  <a:pt x="11334233" y="4017485"/>
                </a:lnTo>
                <a:lnTo>
                  <a:pt x="11334233" y="3898475"/>
                </a:lnTo>
                <a:close/>
                <a:moveTo>
                  <a:pt x="11215223" y="3718320"/>
                </a:moveTo>
                <a:lnTo>
                  <a:pt x="11215223" y="3837330"/>
                </a:lnTo>
                <a:lnTo>
                  <a:pt x="11334233" y="3837330"/>
                </a:lnTo>
                <a:lnTo>
                  <a:pt x="11334233" y="3718320"/>
                </a:lnTo>
                <a:close/>
                <a:moveTo>
                  <a:pt x="11215223" y="3538165"/>
                </a:moveTo>
                <a:lnTo>
                  <a:pt x="11215223" y="3657175"/>
                </a:lnTo>
                <a:lnTo>
                  <a:pt x="11334233" y="3657175"/>
                </a:lnTo>
                <a:lnTo>
                  <a:pt x="11334233" y="3538165"/>
                </a:lnTo>
                <a:close/>
                <a:moveTo>
                  <a:pt x="11215223" y="3358010"/>
                </a:moveTo>
                <a:lnTo>
                  <a:pt x="11215223" y="3477020"/>
                </a:lnTo>
                <a:lnTo>
                  <a:pt x="11334233" y="3477020"/>
                </a:lnTo>
                <a:lnTo>
                  <a:pt x="11334233" y="3358010"/>
                </a:lnTo>
                <a:close/>
                <a:moveTo>
                  <a:pt x="11215223" y="3177855"/>
                </a:moveTo>
                <a:lnTo>
                  <a:pt x="11215223" y="3296865"/>
                </a:lnTo>
                <a:lnTo>
                  <a:pt x="11334233" y="3296865"/>
                </a:lnTo>
                <a:lnTo>
                  <a:pt x="11334233" y="3177855"/>
                </a:lnTo>
                <a:close/>
                <a:moveTo>
                  <a:pt x="11215223" y="2997700"/>
                </a:moveTo>
                <a:lnTo>
                  <a:pt x="11215223" y="3116710"/>
                </a:lnTo>
                <a:lnTo>
                  <a:pt x="11334233" y="3116710"/>
                </a:lnTo>
                <a:lnTo>
                  <a:pt x="11334233" y="2997700"/>
                </a:lnTo>
                <a:close/>
                <a:moveTo>
                  <a:pt x="11215223" y="2817545"/>
                </a:moveTo>
                <a:lnTo>
                  <a:pt x="11215223" y="2936556"/>
                </a:lnTo>
                <a:lnTo>
                  <a:pt x="11334233" y="2936556"/>
                </a:lnTo>
                <a:lnTo>
                  <a:pt x="11334233" y="2817545"/>
                </a:lnTo>
                <a:close/>
                <a:moveTo>
                  <a:pt x="11215223" y="2637391"/>
                </a:moveTo>
                <a:lnTo>
                  <a:pt x="11215223" y="2756400"/>
                </a:lnTo>
                <a:lnTo>
                  <a:pt x="11334233" y="2756400"/>
                </a:lnTo>
                <a:lnTo>
                  <a:pt x="11334233" y="2637391"/>
                </a:lnTo>
                <a:close/>
                <a:moveTo>
                  <a:pt x="11215223" y="2457235"/>
                </a:moveTo>
                <a:lnTo>
                  <a:pt x="11215223" y="2576245"/>
                </a:lnTo>
                <a:lnTo>
                  <a:pt x="11334233" y="2576245"/>
                </a:lnTo>
                <a:lnTo>
                  <a:pt x="11334233" y="2457235"/>
                </a:lnTo>
                <a:close/>
                <a:moveTo>
                  <a:pt x="11215223" y="2277081"/>
                </a:moveTo>
                <a:lnTo>
                  <a:pt x="11215223" y="2396091"/>
                </a:lnTo>
                <a:lnTo>
                  <a:pt x="11334233" y="2396091"/>
                </a:lnTo>
                <a:lnTo>
                  <a:pt x="11334233" y="2277081"/>
                </a:lnTo>
                <a:close/>
                <a:moveTo>
                  <a:pt x="11215223" y="2096926"/>
                </a:moveTo>
                <a:lnTo>
                  <a:pt x="11215223" y="2215936"/>
                </a:lnTo>
                <a:lnTo>
                  <a:pt x="11334233" y="2215936"/>
                </a:lnTo>
                <a:lnTo>
                  <a:pt x="11334233" y="2096926"/>
                </a:lnTo>
                <a:close/>
                <a:moveTo>
                  <a:pt x="11215223" y="1916771"/>
                </a:moveTo>
                <a:lnTo>
                  <a:pt x="11215223" y="2035781"/>
                </a:lnTo>
                <a:lnTo>
                  <a:pt x="11334233" y="2035781"/>
                </a:lnTo>
                <a:lnTo>
                  <a:pt x="11334233" y="1916771"/>
                </a:lnTo>
                <a:close/>
                <a:moveTo>
                  <a:pt x="11215223" y="1736616"/>
                </a:moveTo>
                <a:lnTo>
                  <a:pt x="11215223" y="1855626"/>
                </a:lnTo>
                <a:lnTo>
                  <a:pt x="11334233" y="1855626"/>
                </a:lnTo>
                <a:lnTo>
                  <a:pt x="11334233" y="1736616"/>
                </a:lnTo>
                <a:close/>
                <a:moveTo>
                  <a:pt x="11215223" y="1556463"/>
                </a:moveTo>
                <a:lnTo>
                  <a:pt x="11215223" y="1675473"/>
                </a:lnTo>
                <a:lnTo>
                  <a:pt x="11334233" y="1675473"/>
                </a:lnTo>
                <a:lnTo>
                  <a:pt x="11334233" y="1556463"/>
                </a:lnTo>
                <a:close/>
                <a:moveTo>
                  <a:pt x="11215223" y="1376308"/>
                </a:moveTo>
                <a:lnTo>
                  <a:pt x="11215223" y="1495318"/>
                </a:lnTo>
                <a:lnTo>
                  <a:pt x="11334233" y="1495318"/>
                </a:lnTo>
                <a:lnTo>
                  <a:pt x="11334233" y="1376308"/>
                </a:lnTo>
                <a:close/>
                <a:moveTo>
                  <a:pt x="11215223" y="1196153"/>
                </a:moveTo>
                <a:lnTo>
                  <a:pt x="11215223" y="1315163"/>
                </a:lnTo>
                <a:lnTo>
                  <a:pt x="11334233" y="1315163"/>
                </a:lnTo>
                <a:lnTo>
                  <a:pt x="11334233" y="1196153"/>
                </a:lnTo>
                <a:close/>
                <a:moveTo>
                  <a:pt x="11215223" y="1015998"/>
                </a:moveTo>
                <a:lnTo>
                  <a:pt x="11215223" y="1135008"/>
                </a:lnTo>
                <a:lnTo>
                  <a:pt x="11334233" y="1135008"/>
                </a:lnTo>
                <a:lnTo>
                  <a:pt x="11334233" y="1015998"/>
                </a:lnTo>
                <a:close/>
                <a:moveTo>
                  <a:pt x="11215223" y="835843"/>
                </a:moveTo>
                <a:lnTo>
                  <a:pt x="11215223" y="954853"/>
                </a:lnTo>
                <a:lnTo>
                  <a:pt x="11334233" y="954853"/>
                </a:lnTo>
                <a:lnTo>
                  <a:pt x="11334233" y="835843"/>
                </a:lnTo>
                <a:close/>
                <a:moveTo>
                  <a:pt x="11207754" y="655685"/>
                </a:moveTo>
                <a:lnTo>
                  <a:pt x="11207754" y="774695"/>
                </a:lnTo>
                <a:lnTo>
                  <a:pt x="11326764" y="774695"/>
                </a:lnTo>
                <a:lnTo>
                  <a:pt x="11326764" y="655685"/>
                </a:lnTo>
                <a:close/>
                <a:moveTo>
                  <a:pt x="11207754" y="475530"/>
                </a:moveTo>
                <a:lnTo>
                  <a:pt x="11207754" y="594540"/>
                </a:lnTo>
                <a:lnTo>
                  <a:pt x="11326764" y="594540"/>
                </a:lnTo>
                <a:lnTo>
                  <a:pt x="11326764" y="475530"/>
                </a:lnTo>
                <a:close/>
                <a:moveTo>
                  <a:pt x="11207754" y="295375"/>
                </a:moveTo>
                <a:lnTo>
                  <a:pt x="11207754" y="414385"/>
                </a:lnTo>
                <a:lnTo>
                  <a:pt x="11326764" y="414385"/>
                </a:lnTo>
                <a:lnTo>
                  <a:pt x="11326764" y="295375"/>
                </a:lnTo>
                <a:close/>
                <a:moveTo>
                  <a:pt x="11207754" y="115220"/>
                </a:moveTo>
                <a:lnTo>
                  <a:pt x="11207754" y="234230"/>
                </a:lnTo>
                <a:lnTo>
                  <a:pt x="11326764" y="234230"/>
                </a:lnTo>
                <a:lnTo>
                  <a:pt x="11326764" y="115220"/>
                </a:lnTo>
                <a:close/>
                <a:moveTo>
                  <a:pt x="0" y="0"/>
                </a:moveTo>
                <a:lnTo>
                  <a:pt x="11422730" y="0"/>
                </a:lnTo>
                <a:lnTo>
                  <a:pt x="11422730" y="6095995"/>
                </a:lnTo>
                <a:lnTo>
                  <a:pt x="0" y="6095995"/>
                </a:lnTo>
                <a:close/>
              </a:path>
            </a:pathLst>
          </a:custGeom>
          <a:solidFill>
            <a:srgbClr val="F9F2DF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393824EF-FBEC-4959-A57F-A3557BF8845A}"/>
              </a:ext>
            </a:extLst>
          </p:cNvPr>
          <p:cNvSpPr/>
          <p:nvPr/>
        </p:nvSpPr>
        <p:spPr>
          <a:xfrm rot="21408674">
            <a:off x="321047" y="389214"/>
            <a:ext cx="984580" cy="611509"/>
          </a:xfrm>
          <a:custGeom>
            <a:avLst/>
            <a:gdLst>
              <a:gd name="connsiteX0" fmla="*/ 984580 w 984580"/>
              <a:gd name="connsiteY0" fmla="*/ 0 h 611509"/>
              <a:gd name="connsiteX1" fmla="*/ 984580 w 984580"/>
              <a:gd name="connsiteY1" fmla="*/ 94729 h 611509"/>
              <a:gd name="connsiteX2" fmla="*/ 971185 w 984580"/>
              <a:gd name="connsiteY2" fmla="*/ 95229 h 611509"/>
              <a:gd name="connsiteX3" fmla="*/ 941899 w 984580"/>
              <a:gd name="connsiteY3" fmla="*/ 101646 h 611509"/>
              <a:gd name="connsiteX4" fmla="*/ 930440 w 984580"/>
              <a:gd name="connsiteY4" fmla="*/ 126637 h 611509"/>
              <a:gd name="connsiteX5" fmla="*/ 905746 w 984580"/>
              <a:gd name="connsiteY5" fmla="*/ 131243 h 611509"/>
              <a:gd name="connsiteX6" fmla="*/ 898334 w 984580"/>
              <a:gd name="connsiteY6" fmla="*/ 180237 h 611509"/>
              <a:gd name="connsiteX7" fmla="*/ 883964 w 984580"/>
              <a:gd name="connsiteY7" fmla="*/ 170539 h 611509"/>
              <a:gd name="connsiteX8" fmla="*/ 875960 w 984580"/>
              <a:gd name="connsiteY8" fmla="*/ 204407 h 611509"/>
              <a:gd name="connsiteX9" fmla="*/ 881734 w 984580"/>
              <a:gd name="connsiteY9" fmla="*/ 232848 h 611509"/>
              <a:gd name="connsiteX10" fmla="*/ 861044 w 984580"/>
              <a:gd name="connsiteY10" fmla="*/ 220520 h 611509"/>
              <a:gd name="connsiteX11" fmla="*/ 854176 w 984580"/>
              <a:gd name="connsiteY11" fmla="*/ 243702 h 611509"/>
              <a:gd name="connsiteX12" fmla="*/ 817389 w 984580"/>
              <a:gd name="connsiteY12" fmla="*/ 217240 h 611509"/>
              <a:gd name="connsiteX13" fmla="*/ 813387 w 984580"/>
              <a:gd name="connsiteY13" fmla="*/ 234174 h 611509"/>
              <a:gd name="connsiteX14" fmla="*/ 784648 w 984580"/>
              <a:gd name="connsiteY14" fmla="*/ 214779 h 611509"/>
              <a:gd name="connsiteX15" fmla="*/ 778371 w 984580"/>
              <a:gd name="connsiteY15" fmla="*/ 253085 h 611509"/>
              <a:gd name="connsiteX16" fmla="*/ 743902 w 984580"/>
              <a:gd name="connsiteY16" fmla="*/ 246186 h 611509"/>
              <a:gd name="connsiteX17" fmla="*/ 742264 w 984580"/>
              <a:gd name="connsiteY17" fmla="*/ 323620 h 611509"/>
              <a:gd name="connsiteX18" fmla="*/ 726166 w 984580"/>
              <a:gd name="connsiteY18" fmla="*/ 309484 h 611509"/>
              <a:gd name="connsiteX19" fmla="*/ 723892 w 984580"/>
              <a:gd name="connsiteY19" fmla="*/ 330856 h 611509"/>
              <a:gd name="connsiteX20" fmla="*/ 707795 w 984580"/>
              <a:gd name="connsiteY20" fmla="*/ 316720 h 611509"/>
              <a:gd name="connsiteX21" fmla="*/ 701519 w 984580"/>
              <a:gd name="connsiteY21" fmla="*/ 355027 h 611509"/>
              <a:gd name="connsiteX22" fmla="*/ 649268 w 984580"/>
              <a:gd name="connsiteY22" fmla="*/ 370489 h 611509"/>
              <a:gd name="connsiteX23" fmla="*/ 655043 w 984580"/>
              <a:gd name="connsiteY23" fmla="*/ 398930 h 611509"/>
              <a:gd name="connsiteX24" fmla="*/ 613115 w 984580"/>
              <a:gd name="connsiteY24" fmla="*/ 400086 h 611509"/>
              <a:gd name="connsiteX25" fmla="*/ 580374 w 984580"/>
              <a:gd name="connsiteY25" fmla="*/ 397626 h 611509"/>
              <a:gd name="connsiteX26" fmla="*/ 570642 w 984580"/>
              <a:gd name="connsiteY26" fmla="*/ 427056 h 611509"/>
              <a:gd name="connsiteX27" fmla="*/ 548816 w 984580"/>
              <a:gd name="connsiteY27" fmla="*/ 425415 h 611509"/>
              <a:gd name="connsiteX28" fmla="*/ 553999 w 984580"/>
              <a:gd name="connsiteY28" fmla="*/ 438730 h 611509"/>
              <a:gd name="connsiteX29" fmla="*/ 535036 w 984580"/>
              <a:gd name="connsiteY29" fmla="*/ 430842 h 611509"/>
              <a:gd name="connsiteX30" fmla="*/ 536809 w 984580"/>
              <a:gd name="connsiteY30" fmla="*/ 476217 h 611509"/>
              <a:gd name="connsiteX31" fmla="*/ 508660 w 984580"/>
              <a:gd name="connsiteY31" fmla="*/ 471947 h 611509"/>
              <a:gd name="connsiteX32" fmla="*/ 483968 w 984580"/>
              <a:gd name="connsiteY32" fmla="*/ 476554 h 611509"/>
              <a:gd name="connsiteX33" fmla="*/ 483416 w 984580"/>
              <a:gd name="connsiteY33" fmla="*/ 481747 h 611509"/>
              <a:gd name="connsiteX34" fmla="*/ 462320 w 984580"/>
              <a:gd name="connsiteY34" fmla="*/ 468935 h 611509"/>
              <a:gd name="connsiteX35" fmla="*/ 448354 w 984580"/>
              <a:gd name="connsiteY35" fmla="*/ 482141 h 611509"/>
              <a:gd name="connsiteX36" fmla="*/ 435882 w 984580"/>
              <a:gd name="connsiteY36" fmla="*/ 457306 h 611509"/>
              <a:gd name="connsiteX37" fmla="*/ 389700 w 984580"/>
              <a:gd name="connsiteY37" fmla="*/ 520434 h 611509"/>
              <a:gd name="connsiteX38" fmla="*/ 369219 w 984580"/>
              <a:gd name="connsiteY38" fmla="*/ 528354 h 611509"/>
              <a:gd name="connsiteX39" fmla="*/ 360658 w 984580"/>
              <a:gd name="connsiteY39" fmla="*/ 489519 h 611509"/>
              <a:gd name="connsiteX40" fmla="*/ 337937 w 984580"/>
              <a:gd name="connsiteY40" fmla="*/ 554501 h 611509"/>
              <a:gd name="connsiteX41" fmla="*/ 332167 w 984580"/>
              <a:gd name="connsiteY41" fmla="*/ 530195 h 611509"/>
              <a:gd name="connsiteX42" fmla="*/ 316894 w 984580"/>
              <a:gd name="connsiteY42" fmla="*/ 576687 h 611509"/>
              <a:gd name="connsiteX43" fmla="*/ 274634 w 984580"/>
              <a:gd name="connsiteY43" fmla="*/ 539957 h 611509"/>
              <a:gd name="connsiteX44" fmla="*/ 273887 w 984580"/>
              <a:gd name="connsiteY44" fmla="*/ 558978 h 611509"/>
              <a:gd name="connsiteX45" fmla="*/ 207980 w 984580"/>
              <a:gd name="connsiteY45" fmla="*/ 525149 h 611509"/>
              <a:gd name="connsiteX46" fmla="*/ 172039 w 984580"/>
              <a:gd name="connsiteY46" fmla="*/ 584316 h 611509"/>
              <a:gd name="connsiteX47" fmla="*/ 119538 w 984580"/>
              <a:gd name="connsiteY47" fmla="*/ 551546 h 611509"/>
              <a:gd name="connsiteX48" fmla="*/ 93652 w 984580"/>
              <a:gd name="connsiteY48" fmla="*/ 611509 h 611509"/>
              <a:gd name="connsiteX49" fmla="*/ 71685 w 984580"/>
              <a:gd name="connsiteY49" fmla="*/ 571613 h 611509"/>
              <a:gd name="connsiteX50" fmla="*/ 60138 w 984580"/>
              <a:gd name="connsiteY50" fmla="*/ 608860 h 611509"/>
              <a:gd name="connsiteX51" fmla="*/ 44127 w 984580"/>
              <a:gd name="connsiteY51" fmla="*/ 588515 h 611509"/>
              <a:gd name="connsiteX52" fmla="*/ 26624 w 984580"/>
              <a:gd name="connsiteY52" fmla="*/ 606211 h 611509"/>
              <a:gd name="connsiteX53" fmla="*/ 14153 w 984580"/>
              <a:gd name="connsiteY53" fmla="*/ 581375 h 611509"/>
              <a:gd name="connsiteX54" fmla="*/ 0 w 984580"/>
              <a:gd name="connsiteY54" fmla="*/ 600900 h 611509"/>
              <a:gd name="connsiteX55" fmla="*/ 0 w 984580"/>
              <a:gd name="connsiteY55" fmla="*/ 0 h 611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984580" h="611509">
                <a:moveTo>
                  <a:pt x="984580" y="0"/>
                </a:moveTo>
                <a:lnTo>
                  <a:pt x="984580" y="94729"/>
                </a:lnTo>
                <a:lnTo>
                  <a:pt x="971185" y="95229"/>
                </a:lnTo>
                <a:lnTo>
                  <a:pt x="941899" y="101646"/>
                </a:lnTo>
                <a:lnTo>
                  <a:pt x="930440" y="126637"/>
                </a:lnTo>
                <a:lnTo>
                  <a:pt x="905746" y="131243"/>
                </a:lnTo>
                <a:lnTo>
                  <a:pt x="898334" y="180237"/>
                </a:lnTo>
                <a:lnTo>
                  <a:pt x="883964" y="170539"/>
                </a:lnTo>
                <a:lnTo>
                  <a:pt x="875960" y="204407"/>
                </a:lnTo>
                <a:lnTo>
                  <a:pt x="881734" y="232848"/>
                </a:lnTo>
                <a:lnTo>
                  <a:pt x="861044" y="220520"/>
                </a:lnTo>
                <a:lnTo>
                  <a:pt x="854176" y="243702"/>
                </a:lnTo>
                <a:lnTo>
                  <a:pt x="817389" y="217240"/>
                </a:lnTo>
                <a:lnTo>
                  <a:pt x="813387" y="234174"/>
                </a:lnTo>
                <a:lnTo>
                  <a:pt x="784648" y="214779"/>
                </a:lnTo>
                <a:lnTo>
                  <a:pt x="778371" y="253085"/>
                </a:lnTo>
                <a:lnTo>
                  <a:pt x="743902" y="246186"/>
                </a:lnTo>
                <a:lnTo>
                  <a:pt x="742264" y="323620"/>
                </a:lnTo>
                <a:lnTo>
                  <a:pt x="726166" y="309484"/>
                </a:lnTo>
                <a:lnTo>
                  <a:pt x="723892" y="330856"/>
                </a:lnTo>
                <a:lnTo>
                  <a:pt x="707795" y="316720"/>
                </a:lnTo>
                <a:lnTo>
                  <a:pt x="701519" y="355027"/>
                </a:lnTo>
                <a:lnTo>
                  <a:pt x="649268" y="370489"/>
                </a:lnTo>
                <a:lnTo>
                  <a:pt x="655043" y="398930"/>
                </a:lnTo>
                <a:lnTo>
                  <a:pt x="613115" y="400086"/>
                </a:lnTo>
                <a:lnTo>
                  <a:pt x="580374" y="397626"/>
                </a:lnTo>
                <a:lnTo>
                  <a:pt x="570642" y="427056"/>
                </a:lnTo>
                <a:lnTo>
                  <a:pt x="548816" y="425415"/>
                </a:lnTo>
                <a:lnTo>
                  <a:pt x="553999" y="438730"/>
                </a:lnTo>
                <a:lnTo>
                  <a:pt x="535036" y="430842"/>
                </a:lnTo>
                <a:lnTo>
                  <a:pt x="536809" y="476217"/>
                </a:lnTo>
                <a:lnTo>
                  <a:pt x="508660" y="471947"/>
                </a:lnTo>
                <a:lnTo>
                  <a:pt x="483968" y="476554"/>
                </a:lnTo>
                <a:lnTo>
                  <a:pt x="483416" y="481747"/>
                </a:lnTo>
                <a:lnTo>
                  <a:pt x="462320" y="468935"/>
                </a:lnTo>
                <a:lnTo>
                  <a:pt x="448354" y="482141"/>
                </a:lnTo>
                <a:lnTo>
                  <a:pt x="435882" y="457306"/>
                </a:lnTo>
                <a:lnTo>
                  <a:pt x="389700" y="520434"/>
                </a:lnTo>
                <a:lnTo>
                  <a:pt x="369219" y="528354"/>
                </a:lnTo>
                <a:lnTo>
                  <a:pt x="360658" y="489519"/>
                </a:lnTo>
                <a:lnTo>
                  <a:pt x="337937" y="554501"/>
                </a:lnTo>
                <a:lnTo>
                  <a:pt x="332167" y="530195"/>
                </a:lnTo>
                <a:lnTo>
                  <a:pt x="316894" y="576687"/>
                </a:lnTo>
                <a:lnTo>
                  <a:pt x="274634" y="539957"/>
                </a:lnTo>
                <a:lnTo>
                  <a:pt x="273887" y="558978"/>
                </a:lnTo>
                <a:lnTo>
                  <a:pt x="207980" y="525149"/>
                </a:lnTo>
                <a:lnTo>
                  <a:pt x="172039" y="584316"/>
                </a:lnTo>
                <a:lnTo>
                  <a:pt x="119538" y="551546"/>
                </a:lnTo>
                <a:lnTo>
                  <a:pt x="93652" y="611509"/>
                </a:lnTo>
                <a:lnTo>
                  <a:pt x="71685" y="571613"/>
                </a:lnTo>
                <a:lnTo>
                  <a:pt x="60138" y="608860"/>
                </a:lnTo>
                <a:lnTo>
                  <a:pt x="44127" y="588515"/>
                </a:lnTo>
                <a:lnTo>
                  <a:pt x="26624" y="606211"/>
                </a:lnTo>
                <a:lnTo>
                  <a:pt x="14153" y="581375"/>
                </a:lnTo>
                <a:lnTo>
                  <a:pt x="0" y="60090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  <a:effectLst>
            <a:outerShdw blurRad="63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8" name="자유형: 도형 17">
            <a:extLst>
              <a:ext uri="{FF2B5EF4-FFF2-40B4-BE49-F238E27FC236}">
                <a16:creationId xmlns:a16="http://schemas.microsoft.com/office/drawing/2014/main" id="{08D2AF15-D1F3-44AD-81C9-42A2CE63214D}"/>
              </a:ext>
            </a:extLst>
          </p:cNvPr>
          <p:cNvSpPr/>
          <p:nvPr/>
        </p:nvSpPr>
        <p:spPr>
          <a:xfrm rot="21173670">
            <a:off x="310706" y="393847"/>
            <a:ext cx="1061084" cy="447748"/>
          </a:xfrm>
          <a:custGeom>
            <a:avLst/>
            <a:gdLst>
              <a:gd name="connsiteX0" fmla="*/ 1061084 w 1061084"/>
              <a:gd name="connsiteY0" fmla="*/ 0 h 447748"/>
              <a:gd name="connsiteX1" fmla="*/ 1061084 w 1061084"/>
              <a:gd name="connsiteY1" fmla="*/ 5643 h 447748"/>
              <a:gd name="connsiteX2" fmla="*/ 1032923 w 1061084"/>
              <a:gd name="connsiteY2" fmla="*/ 66586 h 447748"/>
              <a:gd name="connsiteX3" fmla="*/ 1013584 w 1061084"/>
              <a:gd name="connsiteY3" fmla="*/ 54868 h 447748"/>
              <a:gd name="connsiteX4" fmla="*/ 1003331 w 1061084"/>
              <a:gd name="connsiteY4" fmla="*/ 69528 h 447748"/>
              <a:gd name="connsiteX5" fmla="*/ 961224 w 1061084"/>
              <a:gd name="connsiteY5" fmla="*/ 69450 h 447748"/>
              <a:gd name="connsiteX6" fmla="*/ 939598 w 1061084"/>
              <a:gd name="connsiteY6" fmla="*/ 73304 h 447748"/>
              <a:gd name="connsiteX7" fmla="*/ 930482 w 1061084"/>
              <a:gd name="connsiteY7" fmla="*/ 91262 h 447748"/>
              <a:gd name="connsiteX8" fmla="*/ 912271 w 1061084"/>
              <a:gd name="connsiteY8" fmla="*/ 93923 h 447748"/>
              <a:gd name="connsiteX9" fmla="*/ 905421 w 1061084"/>
              <a:gd name="connsiteY9" fmla="*/ 129560 h 447748"/>
              <a:gd name="connsiteX10" fmla="*/ 895183 w 1061084"/>
              <a:gd name="connsiteY10" fmla="*/ 122052 h 447748"/>
              <a:gd name="connsiteX11" fmla="*/ 888338 w 1061084"/>
              <a:gd name="connsiteY11" fmla="*/ 146604 h 447748"/>
              <a:gd name="connsiteX12" fmla="*/ 891738 w 1061084"/>
              <a:gd name="connsiteY12" fmla="*/ 167580 h 447748"/>
              <a:gd name="connsiteX13" fmla="*/ 876950 w 1061084"/>
              <a:gd name="connsiteY13" fmla="*/ 157966 h 447748"/>
              <a:gd name="connsiteX14" fmla="*/ 871249 w 1061084"/>
              <a:gd name="connsiteY14" fmla="*/ 174731 h 447748"/>
              <a:gd name="connsiteX15" fmla="*/ 845087 w 1061084"/>
              <a:gd name="connsiteY15" fmla="*/ 154313 h 447748"/>
              <a:gd name="connsiteX16" fmla="*/ 841665 w 1061084"/>
              <a:gd name="connsiteY16" fmla="*/ 166589 h 447748"/>
              <a:gd name="connsiteX17" fmla="*/ 821190 w 1061084"/>
              <a:gd name="connsiteY17" fmla="*/ 151572 h 447748"/>
              <a:gd name="connsiteX18" fmla="*/ 815481 w 1061084"/>
              <a:gd name="connsiteY18" fmla="*/ 179421 h 447748"/>
              <a:gd name="connsiteX19" fmla="*/ 790449 w 1061084"/>
              <a:gd name="connsiteY19" fmla="*/ 173384 h 447748"/>
              <a:gd name="connsiteX20" fmla="*/ 786998 w 1061084"/>
              <a:gd name="connsiteY20" fmla="*/ 229996 h 447748"/>
              <a:gd name="connsiteX21" fmla="*/ 775624 w 1061084"/>
              <a:gd name="connsiteY21" fmla="*/ 219191 h 447748"/>
              <a:gd name="connsiteX22" fmla="*/ 773338 w 1061084"/>
              <a:gd name="connsiteY22" fmla="*/ 234764 h 447748"/>
              <a:gd name="connsiteX23" fmla="*/ 761965 w 1061084"/>
              <a:gd name="connsiteY23" fmla="*/ 223958 h 447748"/>
              <a:gd name="connsiteX24" fmla="*/ 756256 w 1061084"/>
              <a:gd name="connsiteY24" fmla="*/ 251808 h 447748"/>
              <a:gd name="connsiteX25" fmla="*/ 717556 w 1061084"/>
              <a:gd name="connsiteY25" fmla="*/ 261622 h 447748"/>
              <a:gd name="connsiteX26" fmla="*/ 720956 w 1061084"/>
              <a:gd name="connsiteY26" fmla="*/ 282598 h 447748"/>
              <a:gd name="connsiteX27" fmla="*/ 690229 w 1061084"/>
              <a:gd name="connsiteY27" fmla="*/ 282241 h 447748"/>
              <a:gd name="connsiteX28" fmla="*/ 666332 w 1061084"/>
              <a:gd name="connsiteY28" fmla="*/ 279502 h 447748"/>
              <a:gd name="connsiteX29" fmla="*/ 659833 w 1061084"/>
              <a:gd name="connsiteY29" fmla="*/ 296809 h 447748"/>
              <a:gd name="connsiteX30" fmla="*/ 656569 w 1061084"/>
              <a:gd name="connsiteY30" fmla="*/ 300552 h 447748"/>
              <a:gd name="connsiteX31" fmla="*/ 642421 w 1061084"/>
              <a:gd name="connsiteY31" fmla="*/ 298929 h 447748"/>
              <a:gd name="connsiteX32" fmla="*/ 643422 w 1061084"/>
              <a:gd name="connsiteY32" fmla="*/ 301837 h 447748"/>
              <a:gd name="connsiteX33" fmla="*/ 638709 w 1061084"/>
              <a:gd name="connsiteY33" fmla="*/ 295019 h 447748"/>
              <a:gd name="connsiteX34" fmla="*/ 636500 w 1061084"/>
              <a:gd name="connsiteY34" fmla="*/ 304506 h 447748"/>
              <a:gd name="connsiteX35" fmla="*/ 632175 w 1061084"/>
              <a:gd name="connsiteY35" fmla="*/ 302505 h 447748"/>
              <a:gd name="connsiteX36" fmla="*/ 632165 w 1061084"/>
              <a:gd name="connsiteY36" fmla="*/ 317931 h 447748"/>
              <a:gd name="connsiteX37" fmla="*/ 620094 w 1061084"/>
              <a:gd name="connsiteY37" fmla="*/ 333442 h 447748"/>
              <a:gd name="connsiteX38" fmla="*/ 616335 w 1061084"/>
              <a:gd name="connsiteY38" fmla="*/ 332720 h 447748"/>
              <a:gd name="connsiteX39" fmla="*/ 611615 w 1061084"/>
              <a:gd name="connsiteY39" fmla="*/ 324996 h 447748"/>
              <a:gd name="connsiteX40" fmla="*/ 606668 w 1061084"/>
              <a:gd name="connsiteY40" fmla="*/ 332556 h 447748"/>
              <a:gd name="connsiteX41" fmla="*/ 593461 w 1061084"/>
              <a:gd name="connsiteY41" fmla="*/ 334487 h 447748"/>
              <a:gd name="connsiteX42" fmla="*/ 590444 w 1061084"/>
              <a:gd name="connsiteY42" fmla="*/ 355038 h 447748"/>
              <a:gd name="connsiteX43" fmla="*/ 573888 w 1061084"/>
              <a:gd name="connsiteY43" fmla="*/ 350910 h 447748"/>
              <a:gd name="connsiteX44" fmla="*/ 558636 w 1061084"/>
              <a:gd name="connsiteY44" fmla="*/ 364061 h 447748"/>
              <a:gd name="connsiteX45" fmla="*/ 537167 w 1061084"/>
              <a:gd name="connsiteY45" fmla="*/ 359416 h 447748"/>
              <a:gd name="connsiteX46" fmla="*/ 498243 w 1061084"/>
              <a:gd name="connsiteY46" fmla="*/ 343355 h 447748"/>
              <a:gd name="connsiteX47" fmla="*/ 483192 w 1061084"/>
              <a:gd name="connsiteY47" fmla="*/ 353025 h 447748"/>
              <a:gd name="connsiteX48" fmla="*/ 469751 w 1061084"/>
              <a:gd name="connsiteY48" fmla="*/ 334840 h 447748"/>
              <a:gd name="connsiteX49" fmla="*/ 419980 w 1061084"/>
              <a:gd name="connsiteY49" fmla="*/ 381063 h 447748"/>
              <a:gd name="connsiteX50" fmla="*/ 397908 w 1061084"/>
              <a:gd name="connsiteY50" fmla="*/ 386862 h 447748"/>
              <a:gd name="connsiteX51" fmla="*/ 388682 w 1061084"/>
              <a:gd name="connsiteY51" fmla="*/ 358427 h 447748"/>
              <a:gd name="connsiteX52" fmla="*/ 364195 w 1061084"/>
              <a:gd name="connsiteY52" fmla="*/ 406007 h 447748"/>
              <a:gd name="connsiteX53" fmla="*/ 357977 w 1061084"/>
              <a:gd name="connsiteY53" fmla="*/ 388210 h 447748"/>
              <a:gd name="connsiteX54" fmla="*/ 341518 w 1061084"/>
              <a:gd name="connsiteY54" fmla="*/ 422251 h 447748"/>
              <a:gd name="connsiteX55" fmla="*/ 295974 w 1061084"/>
              <a:gd name="connsiteY55" fmla="*/ 395358 h 447748"/>
              <a:gd name="connsiteX56" fmla="*/ 295168 w 1061084"/>
              <a:gd name="connsiteY56" fmla="*/ 409285 h 447748"/>
              <a:gd name="connsiteX57" fmla="*/ 224141 w 1061084"/>
              <a:gd name="connsiteY57" fmla="*/ 384515 h 447748"/>
              <a:gd name="connsiteX58" fmla="*/ 185407 w 1061084"/>
              <a:gd name="connsiteY58" fmla="*/ 427837 h 447748"/>
              <a:gd name="connsiteX59" fmla="*/ 128826 w 1061084"/>
              <a:gd name="connsiteY59" fmla="*/ 403843 h 447748"/>
              <a:gd name="connsiteX60" fmla="*/ 100928 w 1061084"/>
              <a:gd name="connsiteY60" fmla="*/ 447748 h 447748"/>
              <a:gd name="connsiteX61" fmla="*/ 77256 w 1061084"/>
              <a:gd name="connsiteY61" fmla="*/ 418536 h 447748"/>
              <a:gd name="connsiteX62" fmla="*/ 64811 w 1061084"/>
              <a:gd name="connsiteY62" fmla="*/ 445808 h 447748"/>
              <a:gd name="connsiteX63" fmla="*/ 47556 w 1061084"/>
              <a:gd name="connsiteY63" fmla="*/ 430912 h 447748"/>
              <a:gd name="connsiteX64" fmla="*/ 28693 w 1061084"/>
              <a:gd name="connsiteY64" fmla="*/ 443869 h 447748"/>
              <a:gd name="connsiteX65" fmla="*/ 15253 w 1061084"/>
              <a:gd name="connsiteY65" fmla="*/ 425684 h 447748"/>
              <a:gd name="connsiteX66" fmla="*/ 0 w 1061084"/>
              <a:gd name="connsiteY66" fmla="*/ 439980 h 447748"/>
              <a:gd name="connsiteX67" fmla="*/ 0 w 1061084"/>
              <a:gd name="connsiteY67" fmla="*/ 0 h 447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061084" h="447748">
                <a:moveTo>
                  <a:pt x="1061084" y="0"/>
                </a:moveTo>
                <a:lnTo>
                  <a:pt x="1061084" y="5643"/>
                </a:lnTo>
                <a:lnTo>
                  <a:pt x="1032923" y="66586"/>
                </a:lnTo>
                <a:lnTo>
                  <a:pt x="1013584" y="54868"/>
                </a:lnTo>
                <a:lnTo>
                  <a:pt x="1003331" y="69528"/>
                </a:lnTo>
                <a:lnTo>
                  <a:pt x="961224" y="69450"/>
                </a:lnTo>
                <a:lnTo>
                  <a:pt x="939598" y="73304"/>
                </a:lnTo>
                <a:lnTo>
                  <a:pt x="930482" y="91262"/>
                </a:lnTo>
                <a:lnTo>
                  <a:pt x="912271" y="93923"/>
                </a:lnTo>
                <a:lnTo>
                  <a:pt x="905421" y="129560"/>
                </a:lnTo>
                <a:lnTo>
                  <a:pt x="895183" y="122052"/>
                </a:lnTo>
                <a:lnTo>
                  <a:pt x="888338" y="146604"/>
                </a:lnTo>
                <a:lnTo>
                  <a:pt x="891738" y="167580"/>
                </a:lnTo>
                <a:lnTo>
                  <a:pt x="876950" y="157966"/>
                </a:lnTo>
                <a:lnTo>
                  <a:pt x="871249" y="174731"/>
                </a:lnTo>
                <a:lnTo>
                  <a:pt x="845087" y="154313"/>
                </a:lnTo>
                <a:lnTo>
                  <a:pt x="841665" y="166589"/>
                </a:lnTo>
                <a:lnTo>
                  <a:pt x="821190" y="151572"/>
                </a:lnTo>
                <a:lnTo>
                  <a:pt x="815481" y="179421"/>
                </a:lnTo>
                <a:lnTo>
                  <a:pt x="790449" y="173384"/>
                </a:lnTo>
                <a:lnTo>
                  <a:pt x="786998" y="229996"/>
                </a:lnTo>
                <a:lnTo>
                  <a:pt x="775624" y="219191"/>
                </a:lnTo>
                <a:lnTo>
                  <a:pt x="773338" y="234764"/>
                </a:lnTo>
                <a:lnTo>
                  <a:pt x="761965" y="223958"/>
                </a:lnTo>
                <a:lnTo>
                  <a:pt x="756256" y="251808"/>
                </a:lnTo>
                <a:lnTo>
                  <a:pt x="717556" y="261622"/>
                </a:lnTo>
                <a:lnTo>
                  <a:pt x="720956" y="282598"/>
                </a:lnTo>
                <a:lnTo>
                  <a:pt x="690229" y="282241"/>
                </a:lnTo>
                <a:lnTo>
                  <a:pt x="666332" y="279502"/>
                </a:lnTo>
                <a:lnTo>
                  <a:pt x="659833" y="296809"/>
                </a:lnTo>
                <a:lnTo>
                  <a:pt x="656569" y="300552"/>
                </a:lnTo>
                <a:lnTo>
                  <a:pt x="642421" y="298929"/>
                </a:lnTo>
                <a:lnTo>
                  <a:pt x="643422" y="301837"/>
                </a:lnTo>
                <a:lnTo>
                  <a:pt x="638709" y="295019"/>
                </a:lnTo>
                <a:lnTo>
                  <a:pt x="636500" y="304506"/>
                </a:lnTo>
                <a:lnTo>
                  <a:pt x="632175" y="302505"/>
                </a:lnTo>
                <a:lnTo>
                  <a:pt x="632165" y="317931"/>
                </a:lnTo>
                <a:lnTo>
                  <a:pt x="620094" y="333442"/>
                </a:lnTo>
                <a:lnTo>
                  <a:pt x="616335" y="332720"/>
                </a:lnTo>
                <a:lnTo>
                  <a:pt x="611615" y="324996"/>
                </a:lnTo>
                <a:lnTo>
                  <a:pt x="606668" y="332556"/>
                </a:lnTo>
                <a:lnTo>
                  <a:pt x="593461" y="334487"/>
                </a:lnTo>
                <a:lnTo>
                  <a:pt x="590444" y="355038"/>
                </a:lnTo>
                <a:lnTo>
                  <a:pt x="573888" y="350910"/>
                </a:lnTo>
                <a:lnTo>
                  <a:pt x="558636" y="364061"/>
                </a:lnTo>
                <a:lnTo>
                  <a:pt x="537167" y="359416"/>
                </a:lnTo>
                <a:lnTo>
                  <a:pt x="498243" y="343355"/>
                </a:lnTo>
                <a:lnTo>
                  <a:pt x="483192" y="353025"/>
                </a:lnTo>
                <a:lnTo>
                  <a:pt x="469751" y="334840"/>
                </a:lnTo>
                <a:lnTo>
                  <a:pt x="419980" y="381063"/>
                </a:lnTo>
                <a:lnTo>
                  <a:pt x="397908" y="386862"/>
                </a:lnTo>
                <a:lnTo>
                  <a:pt x="388682" y="358427"/>
                </a:lnTo>
                <a:lnTo>
                  <a:pt x="364195" y="406007"/>
                </a:lnTo>
                <a:lnTo>
                  <a:pt x="357977" y="388210"/>
                </a:lnTo>
                <a:lnTo>
                  <a:pt x="341518" y="422251"/>
                </a:lnTo>
                <a:lnTo>
                  <a:pt x="295974" y="395358"/>
                </a:lnTo>
                <a:lnTo>
                  <a:pt x="295168" y="409285"/>
                </a:lnTo>
                <a:lnTo>
                  <a:pt x="224141" y="384515"/>
                </a:lnTo>
                <a:lnTo>
                  <a:pt x="185407" y="427837"/>
                </a:lnTo>
                <a:lnTo>
                  <a:pt x="128826" y="403843"/>
                </a:lnTo>
                <a:lnTo>
                  <a:pt x="100928" y="447748"/>
                </a:lnTo>
                <a:lnTo>
                  <a:pt x="77256" y="418536"/>
                </a:lnTo>
                <a:lnTo>
                  <a:pt x="64811" y="445808"/>
                </a:lnTo>
                <a:lnTo>
                  <a:pt x="47556" y="430912"/>
                </a:lnTo>
                <a:lnTo>
                  <a:pt x="28693" y="443869"/>
                </a:lnTo>
                <a:lnTo>
                  <a:pt x="15253" y="425684"/>
                </a:lnTo>
                <a:lnTo>
                  <a:pt x="0" y="4399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dist="127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C905BF3F-B894-479C-8935-F12191D28500}"/>
              </a:ext>
            </a:extLst>
          </p:cNvPr>
          <p:cNvGrpSpPr/>
          <p:nvPr/>
        </p:nvGrpSpPr>
        <p:grpSpPr>
          <a:xfrm rot="815500">
            <a:off x="459487" y="414853"/>
            <a:ext cx="324190" cy="302756"/>
            <a:chOff x="538160" y="416718"/>
            <a:chExt cx="324190" cy="302756"/>
          </a:xfrm>
        </p:grpSpPr>
        <p:sp>
          <p:nvSpPr>
            <p:cNvPr id="48" name="타원 47">
              <a:extLst>
                <a:ext uri="{FF2B5EF4-FFF2-40B4-BE49-F238E27FC236}">
                  <a16:creationId xmlns:a16="http://schemas.microsoft.com/office/drawing/2014/main" id="{548B00C0-E99D-446B-95F7-68F9BC833E2E}"/>
                </a:ext>
              </a:extLst>
            </p:cNvPr>
            <p:cNvSpPr/>
            <p:nvPr/>
          </p:nvSpPr>
          <p:spPr>
            <a:xfrm>
              <a:off x="819150" y="416718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9" name="타원 48">
              <a:extLst>
                <a:ext uri="{FF2B5EF4-FFF2-40B4-BE49-F238E27FC236}">
                  <a16:creationId xmlns:a16="http://schemas.microsoft.com/office/drawing/2014/main" id="{11C00E84-4664-4CE2-AC83-44F96D4F63D6}"/>
                </a:ext>
              </a:extLst>
            </p:cNvPr>
            <p:cNvSpPr/>
            <p:nvPr/>
          </p:nvSpPr>
          <p:spPr>
            <a:xfrm>
              <a:off x="538160" y="676274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4C67DACA-509D-4A3F-A365-F02170D437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1502" y="448469"/>
              <a:ext cx="257173" cy="238921"/>
            </a:xfrm>
            <a:prstGeom prst="line">
              <a:avLst/>
            </a:prstGeom>
            <a:ln w="38100" cap="rnd">
              <a:solidFill>
                <a:schemeClr val="bg1">
                  <a:lumMod val="65000"/>
                </a:schemeClr>
              </a:solidFill>
            </a:ln>
            <a:effectLst>
              <a:outerShdw blurRad="50800" dist="127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A5B00783-51AE-460D-AD80-0607922DFA7A}"/>
              </a:ext>
            </a:extLst>
          </p:cNvPr>
          <p:cNvGrpSpPr/>
          <p:nvPr/>
        </p:nvGrpSpPr>
        <p:grpSpPr>
          <a:xfrm rot="815500">
            <a:off x="511631" y="511453"/>
            <a:ext cx="324190" cy="302756"/>
            <a:chOff x="538160" y="416718"/>
            <a:chExt cx="324190" cy="302756"/>
          </a:xfrm>
        </p:grpSpPr>
        <p:sp>
          <p:nvSpPr>
            <p:cNvPr id="22" name="타원 21">
              <a:extLst>
                <a:ext uri="{FF2B5EF4-FFF2-40B4-BE49-F238E27FC236}">
                  <a16:creationId xmlns:a16="http://schemas.microsoft.com/office/drawing/2014/main" id="{7679C012-1D93-44E6-98F0-202A3602BA9C}"/>
                </a:ext>
              </a:extLst>
            </p:cNvPr>
            <p:cNvSpPr/>
            <p:nvPr/>
          </p:nvSpPr>
          <p:spPr>
            <a:xfrm>
              <a:off x="819150" y="416718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7D7A3D55-4D82-4C7C-9ED2-F9FF353365DE}"/>
                </a:ext>
              </a:extLst>
            </p:cNvPr>
            <p:cNvSpPr/>
            <p:nvPr/>
          </p:nvSpPr>
          <p:spPr>
            <a:xfrm>
              <a:off x="538160" y="676274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24" name="직선 연결선 23">
              <a:extLst>
                <a:ext uri="{FF2B5EF4-FFF2-40B4-BE49-F238E27FC236}">
                  <a16:creationId xmlns:a16="http://schemas.microsoft.com/office/drawing/2014/main" id="{B9C02757-BA6B-44BF-8431-34E4CDCD12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1502" y="448469"/>
              <a:ext cx="257173" cy="238921"/>
            </a:xfrm>
            <a:prstGeom prst="line">
              <a:avLst/>
            </a:prstGeom>
            <a:ln w="38100" cap="rnd">
              <a:solidFill>
                <a:schemeClr val="bg1">
                  <a:lumMod val="65000"/>
                </a:schemeClr>
              </a:solidFill>
            </a:ln>
            <a:effectLst>
              <a:outerShdw blurRad="50800" dist="127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0044038-CD40-4A7B-8C24-5974224899AF}"/>
              </a:ext>
            </a:extLst>
          </p:cNvPr>
          <p:cNvSpPr txBox="1"/>
          <p:nvPr/>
        </p:nvSpPr>
        <p:spPr>
          <a:xfrm>
            <a:off x="3353903" y="654341"/>
            <a:ext cx="54841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>
                <a:solidFill>
                  <a:schemeClr val="accent6"/>
                </a:solidFill>
              </a:rPr>
              <a:t>네이버</a:t>
            </a:r>
            <a:r>
              <a:rPr lang="ko-KR" altLang="en-US" sz="3200" dirty="0"/>
              <a:t> </a:t>
            </a:r>
            <a:r>
              <a:rPr lang="en-US" altLang="ko-KR" sz="3200" dirty="0"/>
              <a:t>/ </a:t>
            </a:r>
            <a:r>
              <a:rPr lang="ko-KR" altLang="en-US" sz="3200" b="1" dirty="0">
                <a:solidFill>
                  <a:schemeClr val="accent2"/>
                </a:solidFill>
              </a:rPr>
              <a:t>다음</a:t>
            </a:r>
            <a:r>
              <a:rPr lang="en-US" altLang="ko-KR" sz="3200" b="1" dirty="0">
                <a:solidFill>
                  <a:schemeClr val="accent2"/>
                </a:solidFill>
              </a:rPr>
              <a:t>(</a:t>
            </a:r>
            <a:r>
              <a:rPr lang="ko-KR" altLang="en-US" sz="3200" b="1" dirty="0">
                <a:solidFill>
                  <a:schemeClr val="accent2"/>
                </a:solidFill>
              </a:rPr>
              <a:t>카카오</a:t>
            </a:r>
            <a:r>
              <a:rPr lang="en-US" altLang="ko-KR" sz="3200" b="1" dirty="0">
                <a:solidFill>
                  <a:schemeClr val="accent2"/>
                </a:solidFill>
              </a:rPr>
              <a:t>) </a:t>
            </a:r>
            <a:r>
              <a:rPr lang="en-US" altLang="ko-KR" sz="3200" dirty="0"/>
              <a:t>/ </a:t>
            </a:r>
            <a:r>
              <a:rPr lang="ko-KR" altLang="en-US" sz="3200" b="1" dirty="0">
                <a:solidFill>
                  <a:srgbClr val="C00000"/>
                </a:solidFill>
              </a:rPr>
              <a:t>구글</a:t>
            </a: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188DEB41-3483-4B28-BA1C-2A7F8076A8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2073457"/>
            <a:ext cx="5067300" cy="271108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627037F-4E47-420F-A821-704EB75986B4}"/>
              </a:ext>
            </a:extLst>
          </p:cNvPr>
          <p:cNvSpPr txBox="1"/>
          <p:nvPr/>
        </p:nvSpPr>
        <p:spPr>
          <a:xfrm>
            <a:off x="1806100" y="5249552"/>
            <a:ext cx="3512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전체 검색어 카테고리를 다 포함</a:t>
            </a:r>
          </a:p>
        </p:txBody>
      </p:sp>
    </p:spTree>
    <p:extLst>
      <p:ext uri="{BB962C8B-B14F-4D97-AF65-F5344CB8AC3E}">
        <p14:creationId xmlns:p14="http://schemas.microsoft.com/office/powerpoint/2010/main" val="3707600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자유형: 도형 2">
            <a:extLst>
              <a:ext uri="{FF2B5EF4-FFF2-40B4-BE49-F238E27FC236}">
                <a16:creationId xmlns:a16="http://schemas.microsoft.com/office/drawing/2014/main" id="{D0A292F1-3C4E-463A-B351-A307A553C9AE}"/>
              </a:ext>
            </a:extLst>
          </p:cNvPr>
          <p:cNvSpPr/>
          <p:nvPr/>
        </p:nvSpPr>
        <p:spPr>
          <a:xfrm>
            <a:off x="228600" y="381000"/>
            <a:ext cx="6921500" cy="6324600"/>
          </a:xfrm>
          <a:custGeom>
            <a:avLst/>
            <a:gdLst>
              <a:gd name="connsiteX0" fmla="*/ 152400 w 6921500"/>
              <a:gd name="connsiteY0" fmla="*/ 0 h 6324600"/>
              <a:gd name="connsiteX1" fmla="*/ 152400 w 6921500"/>
              <a:gd name="connsiteY1" fmla="*/ 0 h 6324600"/>
              <a:gd name="connsiteX2" fmla="*/ 152400 w 6921500"/>
              <a:gd name="connsiteY2" fmla="*/ 114300 h 6324600"/>
              <a:gd name="connsiteX3" fmla="*/ 0 w 6921500"/>
              <a:gd name="connsiteY3" fmla="*/ 6324600 h 6324600"/>
              <a:gd name="connsiteX4" fmla="*/ 6921500 w 6921500"/>
              <a:gd name="connsiteY4" fmla="*/ 6096000 h 6324600"/>
              <a:gd name="connsiteX5" fmla="*/ 152400 w 6921500"/>
              <a:gd name="connsiteY5" fmla="*/ 0 h 632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21500" h="6324600">
                <a:moveTo>
                  <a:pt x="152400" y="0"/>
                </a:moveTo>
                <a:lnTo>
                  <a:pt x="152400" y="0"/>
                </a:lnTo>
                <a:lnTo>
                  <a:pt x="152400" y="114300"/>
                </a:lnTo>
                <a:lnTo>
                  <a:pt x="0" y="6324600"/>
                </a:lnTo>
                <a:lnTo>
                  <a:pt x="6921500" y="6096000"/>
                </a:lnTo>
                <a:lnTo>
                  <a:pt x="152400" y="0"/>
                </a:lnTo>
                <a:close/>
              </a:path>
            </a:pathLst>
          </a:custGeom>
          <a:solidFill>
            <a:schemeClr val="tx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2" name="자유형: 도형 61">
            <a:extLst>
              <a:ext uri="{FF2B5EF4-FFF2-40B4-BE49-F238E27FC236}">
                <a16:creationId xmlns:a16="http://schemas.microsoft.com/office/drawing/2014/main" id="{81A7E38D-BBB5-4895-9E1F-8D66BD87B77C}"/>
              </a:ext>
            </a:extLst>
          </p:cNvPr>
          <p:cNvSpPr/>
          <p:nvPr/>
        </p:nvSpPr>
        <p:spPr>
          <a:xfrm>
            <a:off x="384640" y="381006"/>
            <a:ext cx="11422730" cy="6095995"/>
          </a:xfrm>
          <a:custGeom>
            <a:avLst/>
            <a:gdLst>
              <a:gd name="connsiteX0" fmla="*/ 11215223 w 11422730"/>
              <a:gd name="connsiteY0" fmla="*/ 5880180 h 6095995"/>
              <a:gd name="connsiteX1" fmla="*/ 11215223 w 11422730"/>
              <a:gd name="connsiteY1" fmla="*/ 5999190 h 6095995"/>
              <a:gd name="connsiteX2" fmla="*/ 11334233 w 11422730"/>
              <a:gd name="connsiteY2" fmla="*/ 5999190 h 6095995"/>
              <a:gd name="connsiteX3" fmla="*/ 11334233 w 11422730"/>
              <a:gd name="connsiteY3" fmla="*/ 5880180 h 6095995"/>
              <a:gd name="connsiteX4" fmla="*/ 11215223 w 11422730"/>
              <a:gd name="connsiteY4" fmla="*/ 5700025 h 6095995"/>
              <a:gd name="connsiteX5" fmla="*/ 11215223 w 11422730"/>
              <a:gd name="connsiteY5" fmla="*/ 5819035 h 6095995"/>
              <a:gd name="connsiteX6" fmla="*/ 11334233 w 11422730"/>
              <a:gd name="connsiteY6" fmla="*/ 5819035 h 6095995"/>
              <a:gd name="connsiteX7" fmla="*/ 11334233 w 11422730"/>
              <a:gd name="connsiteY7" fmla="*/ 5700025 h 6095995"/>
              <a:gd name="connsiteX8" fmla="*/ 11215223 w 11422730"/>
              <a:gd name="connsiteY8" fmla="*/ 5519870 h 6095995"/>
              <a:gd name="connsiteX9" fmla="*/ 11215223 w 11422730"/>
              <a:gd name="connsiteY9" fmla="*/ 5638880 h 6095995"/>
              <a:gd name="connsiteX10" fmla="*/ 11334233 w 11422730"/>
              <a:gd name="connsiteY10" fmla="*/ 5638880 h 6095995"/>
              <a:gd name="connsiteX11" fmla="*/ 11334233 w 11422730"/>
              <a:gd name="connsiteY11" fmla="*/ 5519870 h 6095995"/>
              <a:gd name="connsiteX12" fmla="*/ 11215223 w 11422730"/>
              <a:gd name="connsiteY12" fmla="*/ 5339715 h 6095995"/>
              <a:gd name="connsiteX13" fmla="*/ 11215223 w 11422730"/>
              <a:gd name="connsiteY13" fmla="*/ 5458725 h 6095995"/>
              <a:gd name="connsiteX14" fmla="*/ 11334233 w 11422730"/>
              <a:gd name="connsiteY14" fmla="*/ 5458725 h 6095995"/>
              <a:gd name="connsiteX15" fmla="*/ 11334233 w 11422730"/>
              <a:gd name="connsiteY15" fmla="*/ 5339715 h 6095995"/>
              <a:gd name="connsiteX16" fmla="*/ 11215223 w 11422730"/>
              <a:gd name="connsiteY16" fmla="*/ 5159560 h 6095995"/>
              <a:gd name="connsiteX17" fmla="*/ 11215223 w 11422730"/>
              <a:gd name="connsiteY17" fmla="*/ 5278570 h 6095995"/>
              <a:gd name="connsiteX18" fmla="*/ 11334233 w 11422730"/>
              <a:gd name="connsiteY18" fmla="*/ 5278570 h 6095995"/>
              <a:gd name="connsiteX19" fmla="*/ 11334233 w 11422730"/>
              <a:gd name="connsiteY19" fmla="*/ 5159560 h 6095995"/>
              <a:gd name="connsiteX20" fmla="*/ 11215223 w 11422730"/>
              <a:gd name="connsiteY20" fmla="*/ 4979405 h 6095995"/>
              <a:gd name="connsiteX21" fmla="*/ 11215223 w 11422730"/>
              <a:gd name="connsiteY21" fmla="*/ 5098415 h 6095995"/>
              <a:gd name="connsiteX22" fmla="*/ 11334233 w 11422730"/>
              <a:gd name="connsiteY22" fmla="*/ 5098415 h 6095995"/>
              <a:gd name="connsiteX23" fmla="*/ 11334233 w 11422730"/>
              <a:gd name="connsiteY23" fmla="*/ 4979405 h 6095995"/>
              <a:gd name="connsiteX24" fmla="*/ 11215223 w 11422730"/>
              <a:gd name="connsiteY24" fmla="*/ 4799250 h 6095995"/>
              <a:gd name="connsiteX25" fmla="*/ 11215223 w 11422730"/>
              <a:gd name="connsiteY25" fmla="*/ 4918260 h 6095995"/>
              <a:gd name="connsiteX26" fmla="*/ 11334233 w 11422730"/>
              <a:gd name="connsiteY26" fmla="*/ 4918260 h 6095995"/>
              <a:gd name="connsiteX27" fmla="*/ 11334233 w 11422730"/>
              <a:gd name="connsiteY27" fmla="*/ 4799250 h 6095995"/>
              <a:gd name="connsiteX28" fmla="*/ 11215223 w 11422730"/>
              <a:gd name="connsiteY28" fmla="*/ 4619095 h 6095995"/>
              <a:gd name="connsiteX29" fmla="*/ 11215223 w 11422730"/>
              <a:gd name="connsiteY29" fmla="*/ 4738105 h 6095995"/>
              <a:gd name="connsiteX30" fmla="*/ 11334233 w 11422730"/>
              <a:gd name="connsiteY30" fmla="*/ 4738105 h 6095995"/>
              <a:gd name="connsiteX31" fmla="*/ 11334233 w 11422730"/>
              <a:gd name="connsiteY31" fmla="*/ 4619095 h 6095995"/>
              <a:gd name="connsiteX32" fmla="*/ 11215223 w 11422730"/>
              <a:gd name="connsiteY32" fmla="*/ 4438940 h 6095995"/>
              <a:gd name="connsiteX33" fmla="*/ 11215223 w 11422730"/>
              <a:gd name="connsiteY33" fmla="*/ 4557950 h 6095995"/>
              <a:gd name="connsiteX34" fmla="*/ 11334233 w 11422730"/>
              <a:gd name="connsiteY34" fmla="*/ 4557950 h 6095995"/>
              <a:gd name="connsiteX35" fmla="*/ 11334233 w 11422730"/>
              <a:gd name="connsiteY35" fmla="*/ 4438940 h 6095995"/>
              <a:gd name="connsiteX36" fmla="*/ 11215223 w 11422730"/>
              <a:gd name="connsiteY36" fmla="*/ 4258785 h 6095995"/>
              <a:gd name="connsiteX37" fmla="*/ 11215223 w 11422730"/>
              <a:gd name="connsiteY37" fmla="*/ 4377795 h 6095995"/>
              <a:gd name="connsiteX38" fmla="*/ 11334233 w 11422730"/>
              <a:gd name="connsiteY38" fmla="*/ 4377795 h 6095995"/>
              <a:gd name="connsiteX39" fmla="*/ 11334233 w 11422730"/>
              <a:gd name="connsiteY39" fmla="*/ 4258785 h 6095995"/>
              <a:gd name="connsiteX40" fmla="*/ 11215223 w 11422730"/>
              <a:gd name="connsiteY40" fmla="*/ 4078630 h 6095995"/>
              <a:gd name="connsiteX41" fmla="*/ 11215223 w 11422730"/>
              <a:gd name="connsiteY41" fmla="*/ 4197640 h 6095995"/>
              <a:gd name="connsiteX42" fmla="*/ 11334233 w 11422730"/>
              <a:gd name="connsiteY42" fmla="*/ 4197640 h 6095995"/>
              <a:gd name="connsiteX43" fmla="*/ 11334233 w 11422730"/>
              <a:gd name="connsiteY43" fmla="*/ 4078630 h 6095995"/>
              <a:gd name="connsiteX44" fmla="*/ 11215223 w 11422730"/>
              <a:gd name="connsiteY44" fmla="*/ 3898475 h 6095995"/>
              <a:gd name="connsiteX45" fmla="*/ 11215223 w 11422730"/>
              <a:gd name="connsiteY45" fmla="*/ 4017485 h 6095995"/>
              <a:gd name="connsiteX46" fmla="*/ 11334233 w 11422730"/>
              <a:gd name="connsiteY46" fmla="*/ 4017485 h 6095995"/>
              <a:gd name="connsiteX47" fmla="*/ 11334233 w 11422730"/>
              <a:gd name="connsiteY47" fmla="*/ 3898475 h 6095995"/>
              <a:gd name="connsiteX48" fmla="*/ 11215223 w 11422730"/>
              <a:gd name="connsiteY48" fmla="*/ 3718320 h 6095995"/>
              <a:gd name="connsiteX49" fmla="*/ 11215223 w 11422730"/>
              <a:gd name="connsiteY49" fmla="*/ 3837330 h 6095995"/>
              <a:gd name="connsiteX50" fmla="*/ 11334233 w 11422730"/>
              <a:gd name="connsiteY50" fmla="*/ 3837330 h 6095995"/>
              <a:gd name="connsiteX51" fmla="*/ 11334233 w 11422730"/>
              <a:gd name="connsiteY51" fmla="*/ 3718320 h 6095995"/>
              <a:gd name="connsiteX52" fmla="*/ 11215223 w 11422730"/>
              <a:gd name="connsiteY52" fmla="*/ 3538165 h 6095995"/>
              <a:gd name="connsiteX53" fmla="*/ 11215223 w 11422730"/>
              <a:gd name="connsiteY53" fmla="*/ 3657175 h 6095995"/>
              <a:gd name="connsiteX54" fmla="*/ 11334233 w 11422730"/>
              <a:gd name="connsiteY54" fmla="*/ 3657175 h 6095995"/>
              <a:gd name="connsiteX55" fmla="*/ 11334233 w 11422730"/>
              <a:gd name="connsiteY55" fmla="*/ 3538165 h 6095995"/>
              <a:gd name="connsiteX56" fmla="*/ 11215223 w 11422730"/>
              <a:gd name="connsiteY56" fmla="*/ 3358010 h 6095995"/>
              <a:gd name="connsiteX57" fmla="*/ 11215223 w 11422730"/>
              <a:gd name="connsiteY57" fmla="*/ 3477020 h 6095995"/>
              <a:gd name="connsiteX58" fmla="*/ 11334233 w 11422730"/>
              <a:gd name="connsiteY58" fmla="*/ 3477020 h 6095995"/>
              <a:gd name="connsiteX59" fmla="*/ 11334233 w 11422730"/>
              <a:gd name="connsiteY59" fmla="*/ 3358010 h 6095995"/>
              <a:gd name="connsiteX60" fmla="*/ 11215223 w 11422730"/>
              <a:gd name="connsiteY60" fmla="*/ 3177855 h 6095995"/>
              <a:gd name="connsiteX61" fmla="*/ 11215223 w 11422730"/>
              <a:gd name="connsiteY61" fmla="*/ 3296865 h 6095995"/>
              <a:gd name="connsiteX62" fmla="*/ 11334233 w 11422730"/>
              <a:gd name="connsiteY62" fmla="*/ 3296865 h 6095995"/>
              <a:gd name="connsiteX63" fmla="*/ 11334233 w 11422730"/>
              <a:gd name="connsiteY63" fmla="*/ 3177855 h 6095995"/>
              <a:gd name="connsiteX64" fmla="*/ 11215223 w 11422730"/>
              <a:gd name="connsiteY64" fmla="*/ 2997700 h 6095995"/>
              <a:gd name="connsiteX65" fmla="*/ 11215223 w 11422730"/>
              <a:gd name="connsiteY65" fmla="*/ 3116710 h 6095995"/>
              <a:gd name="connsiteX66" fmla="*/ 11334233 w 11422730"/>
              <a:gd name="connsiteY66" fmla="*/ 3116710 h 6095995"/>
              <a:gd name="connsiteX67" fmla="*/ 11334233 w 11422730"/>
              <a:gd name="connsiteY67" fmla="*/ 2997700 h 6095995"/>
              <a:gd name="connsiteX68" fmla="*/ 11215223 w 11422730"/>
              <a:gd name="connsiteY68" fmla="*/ 2817545 h 6095995"/>
              <a:gd name="connsiteX69" fmla="*/ 11215223 w 11422730"/>
              <a:gd name="connsiteY69" fmla="*/ 2936556 h 6095995"/>
              <a:gd name="connsiteX70" fmla="*/ 11334233 w 11422730"/>
              <a:gd name="connsiteY70" fmla="*/ 2936556 h 6095995"/>
              <a:gd name="connsiteX71" fmla="*/ 11334233 w 11422730"/>
              <a:gd name="connsiteY71" fmla="*/ 2817545 h 6095995"/>
              <a:gd name="connsiteX72" fmla="*/ 11215223 w 11422730"/>
              <a:gd name="connsiteY72" fmla="*/ 2637391 h 6095995"/>
              <a:gd name="connsiteX73" fmla="*/ 11215223 w 11422730"/>
              <a:gd name="connsiteY73" fmla="*/ 2756400 h 6095995"/>
              <a:gd name="connsiteX74" fmla="*/ 11334233 w 11422730"/>
              <a:gd name="connsiteY74" fmla="*/ 2756400 h 6095995"/>
              <a:gd name="connsiteX75" fmla="*/ 11334233 w 11422730"/>
              <a:gd name="connsiteY75" fmla="*/ 2637391 h 6095995"/>
              <a:gd name="connsiteX76" fmla="*/ 11215223 w 11422730"/>
              <a:gd name="connsiteY76" fmla="*/ 2457235 h 6095995"/>
              <a:gd name="connsiteX77" fmla="*/ 11215223 w 11422730"/>
              <a:gd name="connsiteY77" fmla="*/ 2576245 h 6095995"/>
              <a:gd name="connsiteX78" fmla="*/ 11334233 w 11422730"/>
              <a:gd name="connsiteY78" fmla="*/ 2576245 h 6095995"/>
              <a:gd name="connsiteX79" fmla="*/ 11334233 w 11422730"/>
              <a:gd name="connsiteY79" fmla="*/ 2457235 h 6095995"/>
              <a:gd name="connsiteX80" fmla="*/ 11215223 w 11422730"/>
              <a:gd name="connsiteY80" fmla="*/ 2277081 h 6095995"/>
              <a:gd name="connsiteX81" fmla="*/ 11215223 w 11422730"/>
              <a:gd name="connsiteY81" fmla="*/ 2396091 h 6095995"/>
              <a:gd name="connsiteX82" fmla="*/ 11334233 w 11422730"/>
              <a:gd name="connsiteY82" fmla="*/ 2396091 h 6095995"/>
              <a:gd name="connsiteX83" fmla="*/ 11334233 w 11422730"/>
              <a:gd name="connsiteY83" fmla="*/ 2277081 h 6095995"/>
              <a:gd name="connsiteX84" fmla="*/ 11215223 w 11422730"/>
              <a:gd name="connsiteY84" fmla="*/ 2096926 h 6095995"/>
              <a:gd name="connsiteX85" fmla="*/ 11215223 w 11422730"/>
              <a:gd name="connsiteY85" fmla="*/ 2215936 h 6095995"/>
              <a:gd name="connsiteX86" fmla="*/ 11334233 w 11422730"/>
              <a:gd name="connsiteY86" fmla="*/ 2215936 h 6095995"/>
              <a:gd name="connsiteX87" fmla="*/ 11334233 w 11422730"/>
              <a:gd name="connsiteY87" fmla="*/ 2096926 h 6095995"/>
              <a:gd name="connsiteX88" fmla="*/ 11215223 w 11422730"/>
              <a:gd name="connsiteY88" fmla="*/ 1916771 h 6095995"/>
              <a:gd name="connsiteX89" fmla="*/ 11215223 w 11422730"/>
              <a:gd name="connsiteY89" fmla="*/ 2035781 h 6095995"/>
              <a:gd name="connsiteX90" fmla="*/ 11334233 w 11422730"/>
              <a:gd name="connsiteY90" fmla="*/ 2035781 h 6095995"/>
              <a:gd name="connsiteX91" fmla="*/ 11334233 w 11422730"/>
              <a:gd name="connsiteY91" fmla="*/ 1916771 h 6095995"/>
              <a:gd name="connsiteX92" fmla="*/ 11215223 w 11422730"/>
              <a:gd name="connsiteY92" fmla="*/ 1736616 h 6095995"/>
              <a:gd name="connsiteX93" fmla="*/ 11215223 w 11422730"/>
              <a:gd name="connsiteY93" fmla="*/ 1855626 h 6095995"/>
              <a:gd name="connsiteX94" fmla="*/ 11334233 w 11422730"/>
              <a:gd name="connsiteY94" fmla="*/ 1855626 h 6095995"/>
              <a:gd name="connsiteX95" fmla="*/ 11334233 w 11422730"/>
              <a:gd name="connsiteY95" fmla="*/ 1736616 h 6095995"/>
              <a:gd name="connsiteX96" fmla="*/ 11215223 w 11422730"/>
              <a:gd name="connsiteY96" fmla="*/ 1556463 h 6095995"/>
              <a:gd name="connsiteX97" fmla="*/ 11215223 w 11422730"/>
              <a:gd name="connsiteY97" fmla="*/ 1675473 h 6095995"/>
              <a:gd name="connsiteX98" fmla="*/ 11334233 w 11422730"/>
              <a:gd name="connsiteY98" fmla="*/ 1675473 h 6095995"/>
              <a:gd name="connsiteX99" fmla="*/ 11334233 w 11422730"/>
              <a:gd name="connsiteY99" fmla="*/ 1556463 h 6095995"/>
              <a:gd name="connsiteX100" fmla="*/ 11215223 w 11422730"/>
              <a:gd name="connsiteY100" fmla="*/ 1376308 h 6095995"/>
              <a:gd name="connsiteX101" fmla="*/ 11215223 w 11422730"/>
              <a:gd name="connsiteY101" fmla="*/ 1495318 h 6095995"/>
              <a:gd name="connsiteX102" fmla="*/ 11334233 w 11422730"/>
              <a:gd name="connsiteY102" fmla="*/ 1495318 h 6095995"/>
              <a:gd name="connsiteX103" fmla="*/ 11334233 w 11422730"/>
              <a:gd name="connsiteY103" fmla="*/ 1376308 h 6095995"/>
              <a:gd name="connsiteX104" fmla="*/ 11215223 w 11422730"/>
              <a:gd name="connsiteY104" fmla="*/ 1196153 h 6095995"/>
              <a:gd name="connsiteX105" fmla="*/ 11215223 w 11422730"/>
              <a:gd name="connsiteY105" fmla="*/ 1315163 h 6095995"/>
              <a:gd name="connsiteX106" fmla="*/ 11334233 w 11422730"/>
              <a:gd name="connsiteY106" fmla="*/ 1315163 h 6095995"/>
              <a:gd name="connsiteX107" fmla="*/ 11334233 w 11422730"/>
              <a:gd name="connsiteY107" fmla="*/ 1196153 h 6095995"/>
              <a:gd name="connsiteX108" fmla="*/ 11215223 w 11422730"/>
              <a:gd name="connsiteY108" fmla="*/ 1015998 h 6095995"/>
              <a:gd name="connsiteX109" fmla="*/ 11215223 w 11422730"/>
              <a:gd name="connsiteY109" fmla="*/ 1135008 h 6095995"/>
              <a:gd name="connsiteX110" fmla="*/ 11334233 w 11422730"/>
              <a:gd name="connsiteY110" fmla="*/ 1135008 h 6095995"/>
              <a:gd name="connsiteX111" fmla="*/ 11334233 w 11422730"/>
              <a:gd name="connsiteY111" fmla="*/ 1015998 h 6095995"/>
              <a:gd name="connsiteX112" fmla="*/ 11215223 w 11422730"/>
              <a:gd name="connsiteY112" fmla="*/ 835843 h 6095995"/>
              <a:gd name="connsiteX113" fmla="*/ 11215223 w 11422730"/>
              <a:gd name="connsiteY113" fmla="*/ 954853 h 6095995"/>
              <a:gd name="connsiteX114" fmla="*/ 11334233 w 11422730"/>
              <a:gd name="connsiteY114" fmla="*/ 954853 h 6095995"/>
              <a:gd name="connsiteX115" fmla="*/ 11334233 w 11422730"/>
              <a:gd name="connsiteY115" fmla="*/ 835843 h 6095995"/>
              <a:gd name="connsiteX116" fmla="*/ 11207754 w 11422730"/>
              <a:gd name="connsiteY116" fmla="*/ 655685 h 6095995"/>
              <a:gd name="connsiteX117" fmla="*/ 11207754 w 11422730"/>
              <a:gd name="connsiteY117" fmla="*/ 774695 h 6095995"/>
              <a:gd name="connsiteX118" fmla="*/ 11326764 w 11422730"/>
              <a:gd name="connsiteY118" fmla="*/ 774695 h 6095995"/>
              <a:gd name="connsiteX119" fmla="*/ 11326764 w 11422730"/>
              <a:gd name="connsiteY119" fmla="*/ 655685 h 6095995"/>
              <a:gd name="connsiteX120" fmla="*/ 11207754 w 11422730"/>
              <a:gd name="connsiteY120" fmla="*/ 475530 h 6095995"/>
              <a:gd name="connsiteX121" fmla="*/ 11207754 w 11422730"/>
              <a:gd name="connsiteY121" fmla="*/ 594540 h 6095995"/>
              <a:gd name="connsiteX122" fmla="*/ 11326764 w 11422730"/>
              <a:gd name="connsiteY122" fmla="*/ 594540 h 6095995"/>
              <a:gd name="connsiteX123" fmla="*/ 11326764 w 11422730"/>
              <a:gd name="connsiteY123" fmla="*/ 475530 h 6095995"/>
              <a:gd name="connsiteX124" fmla="*/ 11207754 w 11422730"/>
              <a:gd name="connsiteY124" fmla="*/ 295375 h 6095995"/>
              <a:gd name="connsiteX125" fmla="*/ 11207754 w 11422730"/>
              <a:gd name="connsiteY125" fmla="*/ 414385 h 6095995"/>
              <a:gd name="connsiteX126" fmla="*/ 11326764 w 11422730"/>
              <a:gd name="connsiteY126" fmla="*/ 414385 h 6095995"/>
              <a:gd name="connsiteX127" fmla="*/ 11326764 w 11422730"/>
              <a:gd name="connsiteY127" fmla="*/ 295375 h 6095995"/>
              <a:gd name="connsiteX128" fmla="*/ 11207754 w 11422730"/>
              <a:gd name="connsiteY128" fmla="*/ 115220 h 6095995"/>
              <a:gd name="connsiteX129" fmla="*/ 11207754 w 11422730"/>
              <a:gd name="connsiteY129" fmla="*/ 234230 h 6095995"/>
              <a:gd name="connsiteX130" fmla="*/ 11326764 w 11422730"/>
              <a:gd name="connsiteY130" fmla="*/ 234230 h 6095995"/>
              <a:gd name="connsiteX131" fmla="*/ 11326764 w 11422730"/>
              <a:gd name="connsiteY131" fmla="*/ 115220 h 6095995"/>
              <a:gd name="connsiteX132" fmla="*/ 0 w 11422730"/>
              <a:gd name="connsiteY132" fmla="*/ 0 h 6095995"/>
              <a:gd name="connsiteX133" fmla="*/ 11422730 w 11422730"/>
              <a:gd name="connsiteY133" fmla="*/ 0 h 6095995"/>
              <a:gd name="connsiteX134" fmla="*/ 11422730 w 11422730"/>
              <a:gd name="connsiteY134" fmla="*/ 6095995 h 6095995"/>
              <a:gd name="connsiteX135" fmla="*/ 0 w 11422730"/>
              <a:gd name="connsiteY135" fmla="*/ 6095995 h 6095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11422730" h="6095995">
                <a:moveTo>
                  <a:pt x="11215223" y="5880180"/>
                </a:moveTo>
                <a:lnTo>
                  <a:pt x="11215223" y="5999190"/>
                </a:lnTo>
                <a:lnTo>
                  <a:pt x="11334233" y="5999190"/>
                </a:lnTo>
                <a:lnTo>
                  <a:pt x="11334233" y="5880180"/>
                </a:lnTo>
                <a:close/>
                <a:moveTo>
                  <a:pt x="11215223" y="5700025"/>
                </a:moveTo>
                <a:lnTo>
                  <a:pt x="11215223" y="5819035"/>
                </a:lnTo>
                <a:lnTo>
                  <a:pt x="11334233" y="5819035"/>
                </a:lnTo>
                <a:lnTo>
                  <a:pt x="11334233" y="5700025"/>
                </a:lnTo>
                <a:close/>
                <a:moveTo>
                  <a:pt x="11215223" y="5519870"/>
                </a:moveTo>
                <a:lnTo>
                  <a:pt x="11215223" y="5638880"/>
                </a:lnTo>
                <a:lnTo>
                  <a:pt x="11334233" y="5638880"/>
                </a:lnTo>
                <a:lnTo>
                  <a:pt x="11334233" y="5519870"/>
                </a:lnTo>
                <a:close/>
                <a:moveTo>
                  <a:pt x="11215223" y="5339715"/>
                </a:moveTo>
                <a:lnTo>
                  <a:pt x="11215223" y="5458725"/>
                </a:lnTo>
                <a:lnTo>
                  <a:pt x="11334233" y="5458725"/>
                </a:lnTo>
                <a:lnTo>
                  <a:pt x="11334233" y="5339715"/>
                </a:lnTo>
                <a:close/>
                <a:moveTo>
                  <a:pt x="11215223" y="5159560"/>
                </a:moveTo>
                <a:lnTo>
                  <a:pt x="11215223" y="5278570"/>
                </a:lnTo>
                <a:lnTo>
                  <a:pt x="11334233" y="5278570"/>
                </a:lnTo>
                <a:lnTo>
                  <a:pt x="11334233" y="5159560"/>
                </a:lnTo>
                <a:close/>
                <a:moveTo>
                  <a:pt x="11215223" y="4979405"/>
                </a:moveTo>
                <a:lnTo>
                  <a:pt x="11215223" y="5098415"/>
                </a:lnTo>
                <a:lnTo>
                  <a:pt x="11334233" y="5098415"/>
                </a:lnTo>
                <a:lnTo>
                  <a:pt x="11334233" y="4979405"/>
                </a:lnTo>
                <a:close/>
                <a:moveTo>
                  <a:pt x="11215223" y="4799250"/>
                </a:moveTo>
                <a:lnTo>
                  <a:pt x="11215223" y="4918260"/>
                </a:lnTo>
                <a:lnTo>
                  <a:pt x="11334233" y="4918260"/>
                </a:lnTo>
                <a:lnTo>
                  <a:pt x="11334233" y="4799250"/>
                </a:lnTo>
                <a:close/>
                <a:moveTo>
                  <a:pt x="11215223" y="4619095"/>
                </a:moveTo>
                <a:lnTo>
                  <a:pt x="11215223" y="4738105"/>
                </a:lnTo>
                <a:lnTo>
                  <a:pt x="11334233" y="4738105"/>
                </a:lnTo>
                <a:lnTo>
                  <a:pt x="11334233" y="4619095"/>
                </a:lnTo>
                <a:close/>
                <a:moveTo>
                  <a:pt x="11215223" y="4438940"/>
                </a:moveTo>
                <a:lnTo>
                  <a:pt x="11215223" y="4557950"/>
                </a:lnTo>
                <a:lnTo>
                  <a:pt x="11334233" y="4557950"/>
                </a:lnTo>
                <a:lnTo>
                  <a:pt x="11334233" y="4438940"/>
                </a:lnTo>
                <a:close/>
                <a:moveTo>
                  <a:pt x="11215223" y="4258785"/>
                </a:moveTo>
                <a:lnTo>
                  <a:pt x="11215223" y="4377795"/>
                </a:lnTo>
                <a:lnTo>
                  <a:pt x="11334233" y="4377795"/>
                </a:lnTo>
                <a:lnTo>
                  <a:pt x="11334233" y="4258785"/>
                </a:lnTo>
                <a:close/>
                <a:moveTo>
                  <a:pt x="11215223" y="4078630"/>
                </a:moveTo>
                <a:lnTo>
                  <a:pt x="11215223" y="4197640"/>
                </a:lnTo>
                <a:lnTo>
                  <a:pt x="11334233" y="4197640"/>
                </a:lnTo>
                <a:lnTo>
                  <a:pt x="11334233" y="4078630"/>
                </a:lnTo>
                <a:close/>
                <a:moveTo>
                  <a:pt x="11215223" y="3898475"/>
                </a:moveTo>
                <a:lnTo>
                  <a:pt x="11215223" y="4017485"/>
                </a:lnTo>
                <a:lnTo>
                  <a:pt x="11334233" y="4017485"/>
                </a:lnTo>
                <a:lnTo>
                  <a:pt x="11334233" y="3898475"/>
                </a:lnTo>
                <a:close/>
                <a:moveTo>
                  <a:pt x="11215223" y="3718320"/>
                </a:moveTo>
                <a:lnTo>
                  <a:pt x="11215223" y="3837330"/>
                </a:lnTo>
                <a:lnTo>
                  <a:pt x="11334233" y="3837330"/>
                </a:lnTo>
                <a:lnTo>
                  <a:pt x="11334233" y="3718320"/>
                </a:lnTo>
                <a:close/>
                <a:moveTo>
                  <a:pt x="11215223" y="3538165"/>
                </a:moveTo>
                <a:lnTo>
                  <a:pt x="11215223" y="3657175"/>
                </a:lnTo>
                <a:lnTo>
                  <a:pt x="11334233" y="3657175"/>
                </a:lnTo>
                <a:lnTo>
                  <a:pt x="11334233" y="3538165"/>
                </a:lnTo>
                <a:close/>
                <a:moveTo>
                  <a:pt x="11215223" y="3358010"/>
                </a:moveTo>
                <a:lnTo>
                  <a:pt x="11215223" y="3477020"/>
                </a:lnTo>
                <a:lnTo>
                  <a:pt x="11334233" y="3477020"/>
                </a:lnTo>
                <a:lnTo>
                  <a:pt x="11334233" y="3358010"/>
                </a:lnTo>
                <a:close/>
                <a:moveTo>
                  <a:pt x="11215223" y="3177855"/>
                </a:moveTo>
                <a:lnTo>
                  <a:pt x="11215223" y="3296865"/>
                </a:lnTo>
                <a:lnTo>
                  <a:pt x="11334233" y="3296865"/>
                </a:lnTo>
                <a:lnTo>
                  <a:pt x="11334233" y="3177855"/>
                </a:lnTo>
                <a:close/>
                <a:moveTo>
                  <a:pt x="11215223" y="2997700"/>
                </a:moveTo>
                <a:lnTo>
                  <a:pt x="11215223" y="3116710"/>
                </a:lnTo>
                <a:lnTo>
                  <a:pt x="11334233" y="3116710"/>
                </a:lnTo>
                <a:lnTo>
                  <a:pt x="11334233" y="2997700"/>
                </a:lnTo>
                <a:close/>
                <a:moveTo>
                  <a:pt x="11215223" y="2817545"/>
                </a:moveTo>
                <a:lnTo>
                  <a:pt x="11215223" y="2936556"/>
                </a:lnTo>
                <a:lnTo>
                  <a:pt x="11334233" y="2936556"/>
                </a:lnTo>
                <a:lnTo>
                  <a:pt x="11334233" y="2817545"/>
                </a:lnTo>
                <a:close/>
                <a:moveTo>
                  <a:pt x="11215223" y="2637391"/>
                </a:moveTo>
                <a:lnTo>
                  <a:pt x="11215223" y="2756400"/>
                </a:lnTo>
                <a:lnTo>
                  <a:pt x="11334233" y="2756400"/>
                </a:lnTo>
                <a:lnTo>
                  <a:pt x="11334233" y="2637391"/>
                </a:lnTo>
                <a:close/>
                <a:moveTo>
                  <a:pt x="11215223" y="2457235"/>
                </a:moveTo>
                <a:lnTo>
                  <a:pt x="11215223" y="2576245"/>
                </a:lnTo>
                <a:lnTo>
                  <a:pt x="11334233" y="2576245"/>
                </a:lnTo>
                <a:lnTo>
                  <a:pt x="11334233" y="2457235"/>
                </a:lnTo>
                <a:close/>
                <a:moveTo>
                  <a:pt x="11215223" y="2277081"/>
                </a:moveTo>
                <a:lnTo>
                  <a:pt x="11215223" y="2396091"/>
                </a:lnTo>
                <a:lnTo>
                  <a:pt x="11334233" y="2396091"/>
                </a:lnTo>
                <a:lnTo>
                  <a:pt x="11334233" y="2277081"/>
                </a:lnTo>
                <a:close/>
                <a:moveTo>
                  <a:pt x="11215223" y="2096926"/>
                </a:moveTo>
                <a:lnTo>
                  <a:pt x="11215223" y="2215936"/>
                </a:lnTo>
                <a:lnTo>
                  <a:pt x="11334233" y="2215936"/>
                </a:lnTo>
                <a:lnTo>
                  <a:pt x="11334233" y="2096926"/>
                </a:lnTo>
                <a:close/>
                <a:moveTo>
                  <a:pt x="11215223" y="1916771"/>
                </a:moveTo>
                <a:lnTo>
                  <a:pt x="11215223" y="2035781"/>
                </a:lnTo>
                <a:lnTo>
                  <a:pt x="11334233" y="2035781"/>
                </a:lnTo>
                <a:lnTo>
                  <a:pt x="11334233" y="1916771"/>
                </a:lnTo>
                <a:close/>
                <a:moveTo>
                  <a:pt x="11215223" y="1736616"/>
                </a:moveTo>
                <a:lnTo>
                  <a:pt x="11215223" y="1855626"/>
                </a:lnTo>
                <a:lnTo>
                  <a:pt x="11334233" y="1855626"/>
                </a:lnTo>
                <a:lnTo>
                  <a:pt x="11334233" y="1736616"/>
                </a:lnTo>
                <a:close/>
                <a:moveTo>
                  <a:pt x="11215223" y="1556463"/>
                </a:moveTo>
                <a:lnTo>
                  <a:pt x="11215223" y="1675473"/>
                </a:lnTo>
                <a:lnTo>
                  <a:pt x="11334233" y="1675473"/>
                </a:lnTo>
                <a:lnTo>
                  <a:pt x="11334233" y="1556463"/>
                </a:lnTo>
                <a:close/>
                <a:moveTo>
                  <a:pt x="11215223" y="1376308"/>
                </a:moveTo>
                <a:lnTo>
                  <a:pt x="11215223" y="1495318"/>
                </a:lnTo>
                <a:lnTo>
                  <a:pt x="11334233" y="1495318"/>
                </a:lnTo>
                <a:lnTo>
                  <a:pt x="11334233" y="1376308"/>
                </a:lnTo>
                <a:close/>
                <a:moveTo>
                  <a:pt x="11215223" y="1196153"/>
                </a:moveTo>
                <a:lnTo>
                  <a:pt x="11215223" y="1315163"/>
                </a:lnTo>
                <a:lnTo>
                  <a:pt x="11334233" y="1315163"/>
                </a:lnTo>
                <a:lnTo>
                  <a:pt x="11334233" y="1196153"/>
                </a:lnTo>
                <a:close/>
                <a:moveTo>
                  <a:pt x="11215223" y="1015998"/>
                </a:moveTo>
                <a:lnTo>
                  <a:pt x="11215223" y="1135008"/>
                </a:lnTo>
                <a:lnTo>
                  <a:pt x="11334233" y="1135008"/>
                </a:lnTo>
                <a:lnTo>
                  <a:pt x="11334233" y="1015998"/>
                </a:lnTo>
                <a:close/>
                <a:moveTo>
                  <a:pt x="11215223" y="835843"/>
                </a:moveTo>
                <a:lnTo>
                  <a:pt x="11215223" y="954853"/>
                </a:lnTo>
                <a:lnTo>
                  <a:pt x="11334233" y="954853"/>
                </a:lnTo>
                <a:lnTo>
                  <a:pt x="11334233" y="835843"/>
                </a:lnTo>
                <a:close/>
                <a:moveTo>
                  <a:pt x="11207754" y="655685"/>
                </a:moveTo>
                <a:lnTo>
                  <a:pt x="11207754" y="774695"/>
                </a:lnTo>
                <a:lnTo>
                  <a:pt x="11326764" y="774695"/>
                </a:lnTo>
                <a:lnTo>
                  <a:pt x="11326764" y="655685"/>
                </a:lnTo>
                <a:close/>
                <a:moveTo>
                  <a:pt x="11207754" y="475530"/>
                </a:moveTo>
                <a:lnTo>
                  <a:pt x="11207754" y="594540"/>
                </a:lnTo>
                <a:lnTo>
                  <a:pt x="11326764" y="594540"/>
                </a:lnTo>
                <a:lnTo>
                  <a:pt x="11326764" y="475530"/>
                </a:lnTo>
                <a:close/>
                <a:moveTo>
                  <a:pt x="11207754" y="295375"/>
                </a:moveTo>
                <a:lnTo>
                  <a:pt x="11207754" y="414385"/>
                </a:lnTo>
                <a:lnTo>
                  <a:pt x="11326764" y="414385"/>
                </a:lnTo>
                <a:lnTo>
                  <a:pt x="11326764" y="295375"/>
                </a:lnTo>
                <a:close/>
                <a:moveTo>
                  <a:pt x="11207754" y="115220"/>
                </a:moveTo>
                <a:lnTo>
                  <a:pt x="11207754" y="234230"/>
                </a:lnTo>
                <a:lnTo>
                  <a:pt x="11326764" y="234230"/>
                </a:lnTo>
                <a:lnTo>
                  <a:pt x="11326764" y="115220"/>
                </a:lnTo>
                <a:close/>
                <a:moveTo>
                  <a:pt x="0" y="0"/>
                </a:moveTo>
                <a:lnTo>
                  <a:pt x="11422730" y="0"/>
                </a:lnTo>
                <a:lnTo>
                  <a:pt x="11422730" y="6095995"/>
                </a:lnTo>
                <a:lnTo>
                  <a:pt x="0" y="6095995"/>
                </a:lnTo>
                <a:close/>
              </a:path>
            </a:pathLst>
          </a:custGeom>
          <a:solidFill>
            <a:srgbClr val="F9F2DF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393824EF-FBEC-4959-A57F-A3557BF8845A}"/>
              </a:ext>
            </a:extLst>
          </p:cNvPr>
          <p:cNvSpPr/>
          <p:nvPr/>
        </p:nvSpPr>
        <p:spPr>
          <a:xfrm rot="21408674">
            <a:off x="321047" y="389214"/>
            <a:ext cx="984580" cy="611509"/>
          </a:xfrm>
          <a:custGeom>
            <a:avLst/>
            <a:gdLst>
              <a:gd name="connsiteX0" fmla="*/ 984580 w 984580"/>
              <a:gd name="connsiteY0" fmla="*/ 0 h 611509"/>
              <a:gd name="connsiteX1" fmla="*/ 984580 w 984580"/>
              <a:gd name="connsiteY1" fmla="*/ 94729 h 611509"/>
              <a:gd name="connsiteX2" fmla="*/ 971185 w 984580"/>
              <a:gd name="connsiteY2" fmla="*/ 95229 h 611509"/>
              <a:gd name="connsiteX3" fmla="*/ 941899 w 984580"/>
              <a:gd name="connsiteY3" fmla="*/ 101646 h 611509"/>
              <a:gd name="connsiteX4" fmla="*/ 930440 w 984580"/>
              <a:gd name="connsiteY4" fmla="*/ 126637 h 611509"/>
              <a:gd name="connsiteX5" fmla="*/ 905746 w 984580"/>
              <a:gd name="connsiteY5" fmla="*/ 131243 h 611509"/>
              <a:gd name="connsiteX6" fmla="*/ 898334 w 984580"/>
              <a:gd name="connsiteY6" fmla="*/ 180237 h 611509"/>
              <a:gd name="connsiteX7" fmla="*/ 883964 w 984580"/>
              <a:gd name="connsiteY7" fmla="*/ 170539 h 611509"/>
              <a:gd name="connsiteX8" fmla="*/ 875960 w 984580"/>
              <a:gd name="connsiteY8" fmla="*/ 204407 h 611509"/>
              <a:gd name="connsiteX9" fmla="*/ 881734 w 984580"/>
              <a:gd name="connsiteY9" fmla="*/ 232848 h 611509"/>
              <a:gd name="connsiteX10" fmla="*/ 861044 w 984580"/>
              <a:gd name="connsiteY10" fmla="*/ 220520 h 611509"/>
              <a:gd name="connsiteX11" fmla="*/ 854176 w 984580"/>
              <a:gd name="connsiteY11" fmla="*/ 243702 h 611509"/>
              <a:gd name="connsiteX12" fmla="*/ 817389 w 984580"/>
              <a:gd name="connsiteY12" fmla="*/ 217240 h 611509"/>
              <a:gd name="connsiteX13" fmla="*/ 813387 w 984580"/>
              <a:gd name="connsiteY13" fmla="*/ 234174 h 611509"/>
              <a:gd name="connsiteX14" fmla="*/ 784648 w 984580"/>
              <a:gd name="connsiteY14" fmla="*/ 214779 h 611509"/>
              <a:gd name="connsiteX15" fmla="*/ 778371 w 984580"/>
              <a:gd name="connsiteY15" fmla="*/ 253085 h 611509"/>
              <a:gd name="connsiteX16" fmla="*/ 743902 w 984580"/>
              <a:gd name="connsiteY16" fmla="*/ 246186 h 611509"/>
              <a:gd name="connsiteX17" fmla="*/ 742264 w 984580"/>
              <a:gd name="connsiteY17" fmla="*/ 323620 h 611509"/>
              <a:gd name="connsiteX18" fmla="*/ 726166 w 984580"/>
              <a:gd name="connsiteY18" fmla="*/ 309484 h 611509"/>
              <a:gd name="connsiteX19" fmla="*/ 723892 w 984580"/>
              <a:gd name="connsiteY19" fmla="*/ 330856 h 611509"/>
              <a:gd name="connsiteX20" fmla="*/ 707795 w 984580"/>
              <a:gd name="connsiteY20" fmla="*/ 316720 h 611509"/>
              <a:gd name="connsiteX21" fmla="*/ 701519 w 984580"/>
              <a:gd name="connsiteY21" fmla="*/ 355027 h 611509"/>
              <a:gd name="connsiteX22" fmla="*/ 649268 w 984580"/>
              <a:gd name="connsiteY22" fmla="*/ 370489 h 611509"/>
              <a:gd name="connsiteX23" fmla="*/ 655043 w 984580"/>
              <a:gd name="connsiteY23" fmla="*/ 398930 h 611509"/>
              <a:gd name="connsiteX24" fmla="*/ 613115 w 984580"/>
              <a:gd name="connsiteY24" fmla="*/ 400086 h 611509"/>
              <a:gd name="connsiteX25" fmla="*/ 580374 w 984580"/>
              <a:gd name="connsiteY25" fmla="*/ 397626 h 611509"/>
              <a:gd name="connsiteX26" fmla="*/ 570642 w 984580"/>
              <a:gd name="connsiteY26" fmla="*/ 427056 h 611509"/>
              <a:gd name="connsiteX27" fmla="*/ 548816 w 984580"/>
              <a:gd name="connsiteY27" fmla="*/ 425415 h 611509"/>
              <a:gd name="connsiteX28" fmla="*/ 553999 w 984580"/>
              <a:gd name="connsiteY28" fmla="*/ 438730 h 611509"/>
              <a:gd name="connsiteX29" fmla="*/ 535036 w 984580"/>
              <a:gd name="connsiteY29" fmla="*/ 430842 h 611509"/>
              <a:gd name="connsiteX30" fmla="*/ 536809 w 984580"/>
              <a:gd name="connsiteY30" fmla="*/ 476217 h 611509"/>
              <a:gd name="connsiteX31" fmla="*/ 508660 w 984580"/>
              <a:gd name="connsiteY31" fmla="*/ 471947 h 611509"/>
              <a:gd name="connsiteX32" fmla="*/ 483968 w 984580"/>
              <a:gd name="connsiteY32" fmla="*/ 476554 h 611509"/>
              <a:gd name="connsiteX33" fmla="*/ 483416 w 984580"/>
              <a:gd name="connsiteY33" fmla="*/ 481747 h 611509"/>
              <a:gd name="connsiteX34" fmla="*/ 462320 w 984580"/>
              <a:gd name="connsiteY34" fmla="*/ 468935 h 611509"/>
              <a:gd name="connsiteX35" fmla="*/ 448354 w 984580"/>
              <a:gd name="connsiteY35" fmla="*/ 482141 h 611509"/>
              <a:gd name="connsiteX36" fmla="*/ 435882 w 984580"/>
              <a:gd name="connsiteY36" fmla="*/ 457306 h 611509"/>
              <a:gd name="connsiteX37" fmla="*/ 389700 w 984580"/>
              <a:gd name="connsiteY37" fmla="*/ 520434 h 611509"/>
              <a:gd name="connsiteX38" fmla="*/ 369219 w 984580"/>
              <a:gd name="connsiteY38" fmla="*/ 528354 h 611509"/>
              <a:gd name="connsiteX39" fmla="*/ 360658 w 984580"/>
              <a:gd name="connsiteY39" fmla="*/ 489519 h 611509"/>
              <a:gd name="connsiteX40" fmla="*/ 337937 w 984580"/>
              <a:gd name="connsiteY40" fmla="*/ 554501 h 611509"/>
              <a:gd name="connsiteX41" fmla="*/ 332167 w 984580"/>
              <a:gd name="connsiteY41" fmla="*/ 530195 h 611509"/>
              <a:gd name="connsiteX42" fmla="*/ 316894 w 984580"/>
              <a:gd name="connsiteY42" fmla="*/ 576687 h 611509"/>
              <a:gd name="connsiteX43" fmla="*/ 274634 w 984580"/>
              <a:gd name="connsiteY43" fmla="*/ 539957 h 611509"/>
              <a:gd name="connsiteX44" fmla="*/ 273887 w 984580"/>
              <a:gd name="connsiteY44" fmla="*/ 558978 h 611509"/>
              <a:gd name="connsiteX45" fmla="*/ 207980 w 984580"/>
              <a:gd name="connsiteY45" fmla="*/ 525149 h 611509"/>
              <a:gd name="connsiteX46" fmla="*/ 172039 w 984580"/>
              <a:gd name="connsiteY46" fmla="*/ 584316 h 611509"/>
              <a:gd name="connsiteX47" fmla="*/ 119538 w 984580"/>
              <a:gd name="connsiteY47" fmla="*/ 551546 h 611509"/>
              <a:gd name="connsiteX48" fmla="*/ 93652 w 984580"/>
              <a:gd name="connsiteY48" fmla="*/ 611509 h 611509"/>
              <a:gd name="connsiteX49" fmla="*/ 71685 w 984580"/>
              <a:gd name="connsiteY49" fmla="*/ 571613 h 611509"/>
              <a:gd name="connsiteX50" fmla="*/ 60138 w 984580"/>
              <a:gd name="connsiteY50" fmla="*/ 608860 h 611509"/>
              <a:gd name="connsiteX51" fmla="*/ 44127 w 984580"/>
              <a:gd name="connsiteY51" fmla="*/ 588515 h 611509"/>
              <a:gd name="connsiteX52" fmla="*/ 26624 w 984580"/>
              <a:gd name="connsiteY52" fmla="*/ 606211 h 611509"/>
              <a:gd name="connsiteX53" fmla="*/ 14153 w 984580"/>
              <a:gd name="connsiteY53" fmla="*/ 581375 h 611509"/>
              <a:gd name="connsiteX54" fmla="*/ 0 w 984580"/>
              <a:gd name="connsiteY54" fmla="*/ 600900 h 611509"/>
              <a:gd name="connsiteX55" fmla="*/ 0 w 984580"/>
              <a:gd name="connsiteY55" fmla="*/ 0 h 611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984580" h="611509">
                <a:moveTo>
                  <a:pt x="984580" y="0"/>
                </a:moveTo>
                <a:lnTo>
                  <a:pt x="984580" y="94729"/>
                </a:lnTo>
                <a:lnTo>
                  <a:pt x="971185" y="95229"/>
                </a:lnTo>
                <a:lnTo>
                  <a:pt x="941899" y="101646"/>
                </a:lnTo>
                <a:lnTo>
                  <a:pt x="930440" y="126637"/>
                </a:lnTo>
                <a:lnTo>
                  <a:pt x="905746" y="131243"/>
                </a:lnTo>
                <a:lnTo>
                  <a:pt x="898334" y="180237"/>
                </a:lnTo>
                <a:lnTo>
                  <a:pt x="883964" y="170539"/>
                </a:lnTo>
                <a:lnTo>
                  <a:pt x="875960" y="204407"/>
                </a:lnTo>
                <a:lnTo>
                  <a:pt x="881734" y="232848"/>
                </a:lnTo>
                <a:lnTo>
                  <a:pt x="861044" y="220520"/>
                </a:lnTo>
                <a:lnTo>
                  <a:pt x="854176" y="243702"/>
                </a:lnTo>
                <a:lnTo>
                  <a:pt x="817389" y="217240"/>
                </a:lnTo>
                <a:lnTo>
                  <a:pt x="813387" y="234174"/>
                </a:lnTo>
                <a:lnTo>
                  <a:pt x="784648" y="214779"/>
                </a:lnTo>
                <a:lnTo>
                  <a:pt x="778371" y="253085"/>
                </a:lnTo>
                <a:lnTo>
                  <a:pt x="743902" y="246186"/>
                </a:lnTo>
                <a:lnTo>
                  <a:pt x="742264" y="323620"/>
                </a:lnTo>
                <a:lnTo>
                  <a:pt x="726166" y="309484"/>
                </a:lnTo>
                <a:lnTo>
                  <a:pt x="723892" y="330856"/>
                </a:lnTo>
                <a:lnTo>
                  <a:pt x="707795" y="316720"/>
                </a:lnTo>
                <a:lnTo>
                  <a:pt x="701519" y="355027"/>
                </a:lnTo>
                <a:lnTo>
                  <a:pt x="649268" y="370489"/>
                </a:lnTo>
                <a:lnTo>
                  <a:pt x="655043" y="398930"/>
                </a:lnTo>
                <a:lnTo>
                  <a:pt x="613115" y="400086"/>
                </a:lnTo>
                <a:lnTo>
                  <a:pt x="580374" y="397626"/>
                </a:lnTo>
                <a:lnTo>
                  <a:pt x="570642" y="427056"/>
                </a:lnTo>
                <a:lnTo>
                  <a:pt x="548816" y="425415"/>
                </a:lnTo>
                <a:lnTo>
                  <a:pt x="553999" y="438730"/>
                </a:lnTo>
                <a:lnTo>
                  <a:pt x="535036" y="430842"/>
                </a:lnTo>
                <a:lnTo>
                  <a:pt x="536809" y="476217"/>
                </a:lnTo>
                <a:lnTo>
                  <a:pt x="508660" y="471947"/>
                </a:lnTo>
                <a:lnTo>
                  <a:pt x="483968" y="476554"/>
                </a:lnTo>
                <a:lnTo>
                  <a:pt x="483416" y="481747"/>
                </a:lnTo>
                <a:lnTo>
                  <a:pt x="462320" y="468935"/>
                </a:lnTo>
                <a:lnTo>
                  <a:pt x="448354" y="482141"/>
                </a:lnTo>
                <a:lnTo>
                  <a:pt x="435882" y="457306"/>
                </a:lnTo>
                <a:lnTo>
                  <a:pt x="389700" y="520434"/>
                </a:lnTo>
                <a:lnTo>
                  <a:pt x="369219" y="528354"/>
                </a:lnTo>
                <a:lnTo>
                  <a:pt x="360658" y="489519"/>
                </a:lnTo>
                <a:lnTo>
                  <a:pt x="337937" y="554501"/>
                </a:lnTo>
                <a:lnTo>
                  <a:pt x="332167" y="530195"/>
                </a:lnTo>
                <a:lnTo>
                  <a:pt x="316894" y="576687"/>
                </a:lnTo>
                <a:lnTo>
                  <a:pt x="274634" y="539957"/>
                </a:lnTo>
                <a:lnTo>
                  <a:pt x="273887" y="558978"/>
                </a:lnTo>
                <a:lnTo>
                  <a:pt x="207980" y="525149"/>
                </a:lnTo>
                <a:lnTo>
                  <a:pt x="172039" y="584316"/>
                </a:lnTo>
                <a:lnTo>
                  <a:pt x="119538" y="551546"/>
                </a:lnTo>
                <a:lnTo>
                  <a:pt x="93652" y="611509"/>
                </a:lnTo>
                <a:lnTo>
                  <a:pt x="71685" y="571613"/>
                </a:lnTo>
                <a:lnTo>
                  <a:pt x="60138" y="608860"/>
                </a:lnTo>
                <a:lnTo>
                  <a:pt x="44127" y="588515"/>
                </a:lnTo>
                <a:lnTo>
                  <a:pt x="26624" y="606211"/>
                </a:lnTo>
                <a:lnTo>
                  <a:pt x="14153" y="581375"/>
                </a:lnTo>
                <a:lnTo>
                  <a:pt x="0" y="60090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  <a:effectLst>
            <a:outerShdw blurRad="63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8" name="자유형: 도형 17">
            <a:extLst>
              <a:ext uri="{FF2B5EF4-FFF2-40B4-BE49-F238E27FC236}">
                <a16:creationId xmlns:a16="http://schemas.microsoft.com/office/drawing/2014/main" id="{08D2AF15-D1F3-44AD-81C9-42A2CE63214D}"/>
              </a:ext>
            </a:extLst>
          </p:cNvPr>
          <p:cNvSpPr/>
          <p:nvPr/>
        </p:nvSpPr>
        <p:spPr>
          <a:xfrm rot="21173670">
            <a:off x="310706" y="393847"/>
            <a:ext cx="1061084" cy="447748"/>
          </a:xfrm>
          <a:custGeom>
            <a:avLst/>
            <a:gdLst>
              <a:gd name="connsiteX0" fmla="*/ 1061084 w 1061084"/>
              <a:gd name="connsiteY0" fmla="*/ 0 h 447748"/>
              <a:gd name="connsiteX1" fmla="*/ 1061084 w 1061084"/>
              <a:gd name="connsiteY1" fmla="*/ 5643 h 447748"/>
              <a:gd name="connsiteX2" fmla="*/ 1032923 w 1061084"/>
              <a:gd name="connsiteY2" fmla="*/ 66586 h 447748"/>
              <a:gd name="connsiteX3" fmla="*/ 1013584 w 1061084"/>
              <a:gd name="connsiteY3" fmla="*/ 54868 h 447748"/>
              <a:gd name="connsiteX4" fmla="*/ 1003331 w 1061084"/>
              <a:gd name="connsiteY4" fmla="*/ 69528 h 447748"/>
              <a:gd name="connsiteX5" fmla="*/ 961224 w 1061084"/>
              <a:gd name="connsiteY5" fmla="*/ 69450 h 447748"/>
              <a:gd name="connsiteX6" fmla="*/ 939598 w 1061084"/>
              <a:gd name="connsiteY6" fmla="*/ 73304 h 447748"/>
              <a:gd name="connsiteX7" fmla="*/ 930482 w 1061084"/>
              <a:gd name="connsiteY7" fmla="*/ 91262 h 447748"/>
              <a:gd name="connsiteX8" fmla="*/ 912271 w 1061084"/>
              <a:gd name="connsiteY8" fmla="*/ 93923 h 447748"/>
              <a:gd name="connsiteX9" fmla="*/ 905421 w 1061084"/>
              <a:gd name="connsiteY9" fmla="*/ 129560 h 447748"/>
              <a:gd name="connsiteX10" fmla="*/ 895183 w 1061084"/>
              <a:gd name="connsiteY10" fmla="*/ 122052 h 447748"/>
              <a:gd name="connsiteX11" fmla="*/ 888338 w 1061084"/>
              <a:gd name="connsiteY11" fmla="*/ 146604 h 447748"/>
              <a:gd name="connsiteX12" fmla="*/ 891738 w 1061084"/>
              <a:gd name="connsiteY12" fmla="*/ 167580 h 447748"/>
              <a:gd name="connsiteX13" fmla="*/ 876950 w 1061084"/>
              <a:gd name="connsiteY13" fmla="*/ 157966 h 447748"/>
              <a:gd name="connsiteX14" fmla="*/ 871249 w 1061084"/>
              <a:gd name="connsiteY14" fmla="*/ 174731 h 447748"/>
              <a:gd name="connsiteX15" fmla="*/ 845087 w 1061084"/>
              <a:gd name="connsiteY15" fmla="*/ 154313 h 447748"/>
              <a:gd name="connsiteX16" fmla="*/ 841665 w 1061084"/>
              <a:gd name="connsiteY16" fmla="*/ 166589 h 447748"/>
              <a:gd name="connsiteX17" fmla="*/ 821190 w 1061084"/>
              <a:gd name="connsiteY17" fmla="*/ 151572 h 447748"/>
              <a:gd name="connsiteX18" fmla="*/ 815481 w 1061084"/>
              <a:gd name="connsiteY18" fmla="*/ 179421 h 447748"/>
              <a:gd name="connsiteX19" fmla="*/ 790449 w 1061084"/>
              <a:gd name="connsiteY19" fmla="*/ 173384 h 447748"/>
              <a:gd name="connsiteX20" fmla="*/ 786998 w 1061084"/>
              <a:gd name="connsiteY20" fmla="*/ 229996 h 447748"/>
              <a:gd name="connsiteX21" fmla="*/ 775624 w 1061084"/>
              <a:gd name="connsiteY21" fmla="*/ 219191 h 447748"/>
              <a:gd name="connsiteX22" fmla="*/ 773338 w 1061084"/>
              <a:gd name="connsiteY22" fmla="*/ 234764 h 447748"/>
              <a:gd name="connsiteX23" fmla="*/ 761965 w 1061084"/>
              <a:gd name="connsiteY23" fmla="*/ 223958 h 447748"/>
              <a:gd name="connsiteX24" fmla="*/ 756256 w 1061084"/>
              <a:gd name="connsiteY24" fmla="*/ 251808 h 447748"/>
              <a:gd name="connsiteX25" fmla="*/ 717556 w 1061084"/>
              <a:gd name="connsiteY25" fmla="*/ 261622 h 447748"/>
              <a:gd name="connsiteX26" fmla="*/ 720956 w 1061084"/>
              <a:gd name="connsiteY26" fmla="*/ 282598 h 447748"/>
              <a:gd name="connsiteX27" fmla="*/ 690229 w 1061084"/>
              <a:gd name="connsiteY27" fmla="*/ 282241 h 447748"/>
              <a:gd name="connsiteX28" fmla="*/ 666332 w 1061084"/>
              <a:gd name="connsiteY28" fmla="*/ 279502 h 447748"/>
              <a:gd name="connsiteX29" fmla="*/ 659833 w 1061084"/>
              <a:gd name="connsiteY29" fmla="*/ 296809 h 447748"/>
              <a:gd name="connsiteX30" fmla="*/ 656569 w 1061084"/>
              <a:gd name="connsiteY30" fmla="*/ 300552 h 447748"/>
              <a:gd name="connsiteX31" fmla="*/ 642421 w 1061084"/>
              <a:gd name="connsiteY31" fmla="*/ 298929 h 447748"/>
              <a:gd name="connsiteX32" fmla="*/ 643422 w 1061084"/>
              <a:gd name="connsiteY32" fmla="*/ 301837 h 447748"/>
              <a:gd name="connsiteX33" fmla="*/ 638709 w 1061084"/>
              <a:gd name="connsiteY33" fmla="*/ 295019 h 447748"/>
              <a:gd name="connsiteX34" fmla="*/ 636500 w 1061084"/>
              <a:gd name="connsiteY34" fmla="*/ 304506 h 447748"/>
              <a:gd name="connsiteX35" fmla="*/ 632175 w 1061084"/>
              <a:gd name="connsiteY35" fmla="*/ 302505 h 447748"/>
              <a:gd name="connsiteX36" fmla="*/ 632165 w 1061084"/>
              <a:gd name="connsiteY36" fmla="*/ 317931 h 447748"/>
              <a:gd name="connsiteX37" fmla="*/ 620094 w 1061084"/>
              <a:gd name="connsiteY37" fmla="*/ 333442 h 447748"/>
              <a:gd name="connsiteX38" fmla="*/ 616335 w 1061084"/>
              <a:gd name="connsiteY38" fmla="*/ 332720 h 447748"/>
              <a:gd name="connsiteX39" fmla="*/ 611615 w 1061084"/>
              <a:gd name="connsiteY39" fmla="*/ 324996 h 447748"/>
              <a:gd name="connsiteX40" fmla="*/ 606668 w 1061084"/>
              <a:gd name="connsiteY40" fmla="*/ 332556 h 447748"/>
              <a:gd name="connsiteX41" fmla="*/ 593461 w 1061084"/>
              <a:gd name="connsiteY41" fmla="*/ 334487 h 447748"/>
              <a:gd name="connsiteX42" fmla="*/ 590444 w 1061084"/>
              <a:gd name="connsiteY42" fmla="*/ 355038 h 447748"/>
              <a:gd name="connsiteX43" fmla="*/ 573888 w 1061084"/>
              <a:gd name="connsiteY43" fmla="*/ 350910 h 447748"/>
              <a:gd name="connsiteX44" fmla="*/ 558636 w 1061084"/>
              <a:gd name="connsiteY44" fmla="*/ 364061 h 447748"/>
              <a:gd name="connsiteX45" fmla="*/ 537167 w 1061084"/>
              <a:gd name="connsiteY45" fmla="*/ 359416 h 447748"/>
              <a:gd name="connsiteX46" fmla="*/ 498243 w 1061084"/>
              <a:gd name="connsiteY46" fmla="*/ 343355 h 447748"/>
              <a:gd name="connsiteX47" fmla="*/ 483192 w 1061084"/>
              <a:gd name="connsiteY47" fmla="*/ 353025 h 447748"/>
              <a:gd name="connsiteX48" fmla="*/ 469751 w 1061084"/>
              <a:gd name="connsiteY48" fmla="*/ 334840 h 447748"/>
              <a:gd name="connsiteX49" fmla="*/ 419980 w 1061084"/>
              <a:gd name="connsiteY49" fmla="*/ 381063 h 447748"/>
              <a:gd name="connsiteX50" fmla="*/ 397908 w 1061084"/>
              <a:gd name="connsiteY50" fmla="*/ 386862 h 447748"/>
              <a:gd name="connsiteX51" fmla="*/ 388682 w 1061084"/>
              <a:gd name="connsiteY51" fmla="*/ 358427 h 447748"/>
              <a:gd name="connsiteX52" fmla="*/ 364195 w 1061084"/>
              <a:gd name="connsiteY52" fmla="*/ 406007 h 447748"/>
              <a:gd name="connsiteX53" fmla="*/ 357977 w 1061084"/>
              <a:gd name="connsiteY53" fmla="*/ 388210 h 447748"/>
              <a:gd name="connsiteX54" fmla="*/ 341518 w 1061084"/>
              <a:gd name="connsiteY54" fmla="*/ 422251 h 447748"/>
              <a:gd name="connsiteX55" fmla="*/ 295974 w 1061084"/>
              <a:gd name="connsiteY55" fmla="*/ 395358 h 447748"/>
              <a:gd name="connsiteX56" fmla="*/ 295168 w 1061084"/>
              <a:gd name="connsiteY56" fmla="*/ 409285 h 447748"/>
              <a:gd name="connsiteX57" fmla="*/ 224141 w 1061084"/>
              <a:gd name="connsiteY57" fmla="*/ 384515 h 447748"/>
              <a:gd name="connsiteX58" fmla="*/ 185407 w 1061084"/>
              <a:gd name="connsiteY58" fmla="*/ 427837 h 447748"/>
              <a:gd name="connsiteX59" fmla="*/ 128826 w 1061084"/>
              <a:gd name="connsiteY59" fmla="*/ 403843 h 447748"/>
              <a:gd name="connsiteX60" fmla="*/ 100928 w 1061084"/>
              <a:gd name="connsiteY60" fmla="*/ 447748 h 447748"/>
              <a:gd name="connsiteX61" fmla="*/ 77256 w 1061084"/>
              <a:gd name="connsiteY61" fmla="*/ 418536 h 447748"/>
              <a:gd name="connsiteX62" fmla="*/ 64811 w 1061084"/>
              <a:gd name="connsiteY62" fmla="*/ 445808 h 447748"/>
              <a:gd name="connsiteX63" fmla="*/ 47556 w 1061084"/>
              <a:gd name="connsiteY63" fmla="*/ 430912 h 447748"/>
              <a:gd name="connsiteX64" fmla="*/ 28693 w 1061084"/>
              <a:gd name="connsiteY64" fmla="*/ 443869 h 447748"/>
              <a:gd name="connsiteX65" fmla="*/ 15253 w 1061084"/>
              <a:gd name="connsiteY65" fmla="*/ 425684 h 447748"/>
              <a:gd name="connsiteX66" fmla="*/ 0 w 1061084"/>
              <a:gd name="connsiteY66" fmla="*/ 439980 h 447748"/>
              <a:gd name="connsiteX67" fmla="*/ 0 w 1061084"/>
              <a:gd name="connsiteY67" fmla="*/ 0 h 447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061084" h="447748">
                <a:moveTo>
                  <a:pt x="1061084" y="0"/>
                </a:moveTo>
                <a:lnTo>
                  <a:pt x="1061084" y="5643"/>
                </a:lnTo>
                <a:lnTo>
                  <a:pt x="1032923" y="66586"/>
                </a:lnTo>
                <a:lnTo>
                  <a:pt x="1013584" y="54868"/>
                </a:lnTo>
                <a:lnTo>
                  <a:pt x="1003331" y="69528"/>
                </a:lnTo>
                <a:lnTo>
                  <a:pt x="961224" y="69450"/>
                </a:lnTo>
                <a:lnTo>
                  <a:pt x="939598" y="73304"/>
                </a:lnTo>
                <a:lnTo>
                  <a:pt x="930482" y="91262"/>
                </a:lnTo>
                <a:lnTo>
                  <a:pt x="912271" y="93923"/>
                </a:lnTo>
                <a:lnTo>
                  <a:pt x="905421" y="129560"/>
                </a:lnTo>
                <a:lnTo>
                  <a:pt x="895183" y="122052"/>
                </a:lnTo>
                <a:lnTo>
                  <a:pt x="888338" y="146604"/>
                </a:lnTo>
                <a:lnTo>
                  <a:pt x="891738" y="167580"/>
                </a:lnTo>
                <a:lnTo>
                  <a:pt x="876950" y="157966"/>
                </a:lnTo>
                <a:lnTo>
                  <a:pt x="871249" y="174731"/>
                </a:lnTo>
                <a:lnTo>
                  <a:pt x="845087" y="154313"/>
                </a:lnTo>
                <a:lnTo>
                  <a:pt x="841665" y="166589"/>
                </a:lnTo>
                <a:lnTo>
                  <a:pt x="821190" y="151572"/>
                </a:lnTo>
                <a:lnTo>
                  <a:pt x="815481" y="179421"/>
                </a:lnTo>
                <a:lnTo>
                  <a:pt x="790449" y="173384"/>
                </a:lnTo>
                <a:lnTo>
                  <a:pt x="786998" y="229996"/>
                </a:lnTo>
                <a:lnTo>
                  <a:pt x="775624" y="219191"/>
                </a:lnTo>
                <a:lnTo>
                  <a:pt x="773338" y="234764"/>
                </a:lnTo>
                <a:lnTo>
                  <a:pt x="761965" y="223958"/>
                </a:lnTo>
                <a:lnTo>
                  <a:pt x="756256" y="251808"/>
                </a:lnTo>
                <a:lnTo>
                  <a:pt x="717556" y="261622"/>
                </a:lnTo>
                <a:lnTo>
                  <a:pt x="720956" y="282598"/>
                </a:lnTo>
                <a:lnTo>
                  <a:pt x="690229" y="282241"/>
                </a:lnTo>
                <a:lnTo>
                  <a:pt x="666332" y="279502"/>
                </a:lnTo>
                <a:lnTo>
                  <a:pt x="659833" y="296809"/>
                </a:lnTo>
                <a:lnTo>
                  <a:pt x="656569" y="300552"/>
                </a:lnTo>
                <a:lnTo>
                  <a:pt x="642421" y="298929"/>
                </a:lnTo>
                <a:lnTo>
                  <a:pt x="643422" y="301837"/>
                </a:lnTo>
                <a:lnTo>
                  <a:pt x="638709" y="295019"/>
                </a:lnTo>
                <a:lnTo>
                  <a:pt x="636500" y="304506"/>
                </a:lnTo>
                <a:lnTo>
                  <a:pt x="632175" y="302505"/>
                </a:lnTo>
                <a:lnTo>
                  <a:pt x="632165" y="317931"/>
                </a:lnTo>
                <a:lnTo>
                  <a:pt x="620094" y="333442"/>
                </a:lnTo>
                <a:lnTo>
                  <a:pt x="616335" y="332720"/>
                </a:lnTo>
                <a:lnTo>
                  <a:pt x="611615" y="324996"/>
                </a:lnTo>
                <a:lnTo>
                  <a:pt x="606668" y="332556"/>
                </a:lnTo>
                <a:lnTo>
                  <a:pt x="593461" y="334487"/>
                </a:lnTo>
                <a:lnTo>
                  <a:pt x="590444" y="355038"/>
                </a:lnTo>
                <a:lnTo>
                  <a:pt x="573888" y="350910"/>
                </a:lnTo>
                <a:lnTo>
                  <a:pt x="558636" y="364061"/>
                </a:lnTo>
                <a:lnTo>
                  <a:pt x="537167" y="359416"/>
                </a:lnTo>
                <a:lnTo>
                  <a:pt x="498243" y="343355"/>
                </a:lnTo>
                <a:lnTo>
                  <a:pt x="483192" y="353025"/>
                </a:lnTo>
                <a:lnTo>
                  <a:pt x="469751" y="334840"/>
                </a:lnTo>
                <a:lnTo>
                  <a:pt x="419980" y="381063"/>
                </a:lnTo>
                <a:lnTo>
                  <a:pt x="397908" y="386862"/>
                </a:lnTo>
                <a:lnTo>
                  <a:pt x="388682" y="358427"/>
                </a:lnTo>
                <a:lnTo>
                  <a:pt x="364195" y="406007"/>
                </a:lnTo>
                <a:lnTo>
                  <a:pt x="357977" y="388210"/>
                </a:lnTo>
                <a:lnTo>
                  <a:pt x="341518" y="422251"/>
                </a:lnTo>
                <a:lnTo>
                  <a:pt x="295974" y="395358"/>
                </a:lnTo>
                <a:lnTo>
                  <a:pt x="295168" y="409285"/>
                </a:lnTo>
                <a:lnTo>
                  <a:pt x="224141" y="384515"/>
                </a:lnTo>
                <a:lnTo>
                  <a:pt x="185407" y="427837"/>
                </a:lnTo>
                <a:lnTo>
                  <a:pt x="128826" y="403843"/>
                </a:lnTo>
                <a:lnTo>
                  <a:pt x="100928" y="447748"/>
                </a:lnTo>
                <a:lnTo>
                  <a:pt x="77256" y="418536"/>
                </a:lnTo>
                <a:lnTo>
                  <a:pt x="64811" y="445808"/>
                </a:lnTo>
                <a:lnTo>
                  <a:pt x="47556" y="430912"/>
                </a:lnTo>
                <a:lnTo>
                  <a:pt x="28693" y="443869"/>
                </a:lnTo>
                <a:lnTo>
                  <a:pt x="15253" y="425684"/>
                </a:lnTo>
                <a:lnTo>
                  <a:pt x="0" y="4399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dist="127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C905BF3F-B894-479C-8935-F12191D28500}"/>
              </a:ext>
            </a:extLst>
          </p:cNvPr>
          <p:cNvGrpSpPr/>
          <p:nvPr/>
        </p:nvGrpSpPr>
        <p:grpSpPr>
          <a:xfrm rot="815500">
            <a:off x="459487" y="414853"/>
            <a:ext cx="324190" cy="302756"/>
            <a:chOff x="538160" y="416718"/>
            <a:chExt cx="324190" cy="302756"/>
          </a:xfrm>
        </p:grpSpPr>
        <p:sp>
          <p:nvSpPr>
            <p:cNvPr id="48" name="타원 47">
              <a:extLst>
                <a:ext uri="{FF2B5EF4-FFF2-40B4-BE49-F238E27FC236}">
                  <a16:creationId xmlns:a16="http://schemas.microsoft.com/office/drawing/2014/main" id="{548B00C0-E99D-446B-95F7-68F9BC833E2E}"/>
                </a:ext>
              </a:extLst>
            </p:cNvPr>
            <p:cNvSpPr/>
            <p:nvPr/>
          </p:nvSpPr>
          <p:spPr>
            <a:xfrm>
              <a:off x="819150" y="416718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9" name="타원 48">
              <a:extLst>
                <a:ext uri="{FF2B5EF4-FFF2-40B4-BE49-F238E27FC236}">
                  <a16:creationId xmlns:a16="http://schemas.microsoft.com/office/drawing/2014/main" id="{11C00E84-4664-4CE2-AC83-44F96D4F63D6}"/>
                </a:ext>
              </a:extLst>
            </p:cNvPr>
            <p:cNvSpPr/>
            <p:nvPr/>
          </p:nvSpPr>
          <p:spPr>
            <a:xfrm>
              <a:off x="538160" y="676274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4C67DACA-509D-4A3F-A365-F02170D437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1502" y="448469"/>
              <a:ext cx="257173" cy="238921"/>
            </a:xfrm>
            <a:prstGeom prst="line">
              <a:avLst/>
            </a:prstGeom>
            <a:ln w="38100" cap="rnd">
              <a:solidFill>
                <a:schemeClr val="bg1">
                  <a:lumMod val="65000"/>
                </a:schemeClr>
              </a:solidFill>
            </a:ln>
            <a:effectLst>
              <a:outerShdw blurRad="50800" dist="127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A5B00783-51AE-460D-AD80-0607922DFA7A}"/>
              </a:ext>
            </a:extLst>
          </p:cNvPr>
          <p:cNvGrpSpPr/>
          <p:nvPr/>
        </p:nvGrpSpPr>
        <p:grpSpPr>
          <a:xfrm rot="815500">
            <a:off x="511631" y="511453"/>
            <a:ext cx="324190" cy="302756"/>
            <a:chOff x="538160" y="416718"/>
            <a:chExt cx="324190" cy="302756"/>
          </a:xfrm>
        </p:grpSpPr>
        <p:sp>
          <p:nvSpPr>
            <p:cNvPr id="22" name="타원 21">
              <a:extLst>
                <a:ext uri="{FF2B5EF4-FFF2-40B4-BE49-F238E27FC236}">
                  <a16:creationId xmlns:a16="http://schemas.microsoft.com/office/drawing/2014/main" id="{7679C012-1D93-44E6-98F0-202A3602BA9C}"/>
                </a:ext>
              </a:extLst>
            </p:cNvPr>
            <p:cNvSpPr/>
            <p:nvPr/>
          </p:nvSpPr>
          <p:spPr>
            <a:xfrm>
              <a:off x="819150" y="416718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7D7A3D55-4D82-4C7C-9ED2-F9FF353365DE}"/>
                </a:ext>
              </a:extLst>
            </p:cNvPr>
            <p:cNvSpPr/>
            <p:nvPr/>
          </p:nvSpPr>
          <p:spPr>
            <a:xfrm>
              <a:off x="538160" y="676274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24" name="직선 연결선 23">
              <a:extLst>
                <a:ext uri="{FF2B5EF4-FFF2-40B4-BE49-F238E27FC236}">
                  <a16:creationId xmlns:a16="http://schemas.microsoft.com/office/drawing/2014/main" id="{B9C02757-BA6B-44BF-8431-34E4CDCD12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1502" y="448469"/>
              <a:ext cx="257173" cy="238921"/>
            </a:xfrm>
            <a:prstGeom prst="line">
              <a:avLst/>
            </a:prstGeom>
            <a:ln w="38100" cap="rnd">
              <a:solidFill>
                <a:schemeClr val="bg1">
                  <a:lumMod val="65000"/>
                </a:schemeClr>
              </a:solidFill>
            </a:ln>
            <a:effectLst>
              <a:outerShdw blurRad="50800" dist="127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0044038-CD40-4A7B-8C24-5974224899AF}"/>
              </a:ext>
            </a:extLst>
          </p:cNvPr>
          <p:cNvSpPr txBox="1"/>
          <p:nvPr/>
        </p:nvSpPr>
        <p:spPr>
          <a:xfrm>
            <a:off x="3353903" y="654341"/>
            <a:ext cx="54841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>
                <a:solidFill>
                  <a:schemeClr val="accent6"/>
                </a:solidFill>
              </a:rPr>
              <a:t>네이버</a:t>
            </a:r>
            <a:r>
              <a:rPr lang="ko-KR" altLang="en-US" sz="3200" dirty="0"/>
              <a:t> </a:t>
            </a:r>
            <a:r>
              <a:rPr lang="en-US" altLang="ko-KR" sz="3200" dirty="0"/>
              <a:t>/ </a:t>
            </a:r>
            <a:r>
              <a:rPr lang="ko-KR" altLang="en-US" sz="3200" b="1" dirty="0">
                <a:solidFill>
                  <a:schemeClr val="accent2"/>
                </a:solidFill>
              </a:rPr>
              <a:t>다음</a:t>
            </a:r>
            <a:r>
              <a:rPr lang="en-US" altLang="ko-KR" sz="3200" b="1" dirty="0">
                <a:solidFill>
                  <a:schemeClr val="accent2"/>
                </a:solidFill>
              </a:rPr>
              <a:t>(</a:t>
            </a:r>
            <a:r>
              <a:rPr lang="ko-KR" altLang="en-US" sz="3200" b="1" dirty="0">
                <a:solidFill>
                  <a:schemeClr val="accent2"/>
                </a:solidFill>
              </a:rPr>
              <a:t>카카오</a:t>
            </a:r>
            <a:r>
              <a:rPr lang="en-US" altLang="ko-KR" sz="3200" b="1" dirty="0">
                <a:solidFill>
                  <a:schemeClr val="accent2"/>
                </a:solidFill>
              </a:rPr>
              <a:t>) </a:t>
            </a:r>
            <a:r>
              <a:rPr lang="en-US" altLang="ko-KR" sz="3200" dirty="0"/>
              <a:t>/ </a:t>
            </a:r>
            <a:r>
              <a:rPr lang="ko-KR" altLang="en-US" sz="3200" b="1" dirty="0">
                <a:solidFill>
                  <a:srgbClr val="C00000"/>
                </a:solidFill>
              </a:rPr>
              <a:t>구글</a:t>
            </a: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188DEB41-3483-4B28-BA1C-2A7F8076A8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700" y="2073457"/>
            <a:ext cx="5067300" cy="271108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627037F-4E47-420F-A821-704EB75986B4}"/>
              </a:ext>
            </a:extLst>
          </p:cNvPr>
          <p:cNvSpPr txBox="1"/>
          <p:nvPr/>
        </p:nvSpPr>
        <p:spPr>
          <a:xfrm>
            <a:off x="1806100" y="5249552"/>
            <a:ext cx="3512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전체 검색어 카테고리를 다 포함</a:t>
            </a:r>
          </a:p>
        </p:txBody>
      </p:sp>
      <p:pic>
        <p:nvPicPr>
          <p:cNvPr id="17" name="그림 16">
            <a:extLst>
              <a:ext uri="{FF2B5EF4-FFF2-40B4-BE49-F238E27FC236}">
                <a16:creationId xmlns:a16="http://schemas.microsoft.com/office/drawing/2014/main" id="{8281DB17-424E-4001-A02A-4CC45DBC60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073457"/>
            <a:ext cx="4953000" cy="271108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81A8AD8-8588-4C21-A381-402B4028BB2E}"/>
              </a:ext>
            </a:extLst>
          </p:cNvPr>
          <p:cNvSpPr txBox="1"/>
          <p:nvPr/>
        </p:nvSpPr>
        <p:spPr>
          <a:xfrm>
            <a:off x="7607193" y="526144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정보통신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/IT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분야</a:t>
            </a:r>
          </a:p>
        </p:txBody>
      </p:sp>
    </p:spTree>
    <p:extLst>
      <p:ext uri="{BB962C8B-B14F-4D97-AF65-F5344CB8AC3E}">
        <p14:creationId xmlns:p14="http://schemas.microsoft.com/office/powerpoint/2010/main" val="888822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자유형: 도형 2">
            <a:extLst>
              <a:ext uri="{FF2B5EF4-FFF2-40B4-BE49-F238E27FC236}">
                <a16:creationId xmlns:a16="http://schemas.microsoft.com/office/drawing/2014/main" id="{D0A292F1-3C4E-463A-B351-A307A553C9AE}"/>
              </a:ext>
            </a:extLst>
          </p:cNvPr>
          <p:cNvSpPr/>
          <p:nvPr/>
        </p:nvSpPr>
        <p:spPr>
          <a:xfrm>
            <a:off x="228600" y="381000"/>
            <a:ext cx="6921500" cy="6324600"/>
          </a:xfrm>
          <a:custGeom>
            <a:avLst/>
            <a:gdLst>
              <a:gd name="connsiteX0" fmla="*/ 152400 w 6921500"/>
              <a:gd name="connsiteY0" fmla="*/ 0 h 6324600"/>
              <a:gd name="connsiteX1" fmla="*/ 152400 w 6921500"/>
              <a:gd name="connsiteY1" fmla="*/ 0 h 6324600"/>
              <a:gd name="connsiteX2" fmla="*/ 152400 w 6921500"/>
              <a:gd name="connsiteY2" fmla="*/ 114300 h 6324600"/>
              <a:gd name="connsiteX3" fmla="*/ 0 w 6921500"/>
              <a:gd name="connsiteY3" fmla="*/ 6324600 h 6324600"/>
              <a:gd name="connsiteX4" fmla="*/ 6921500 w 6921500"/>
              <a:gd name="connsiteY4" fmla="*/ 6096000 h 6324600"/>
              <a:gd name="connsiteX5" fmla="*/ 152400 w 6921500"/>
              <a:gd name="connsiteY5" fmla="*/ 0 h 6324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921500" h="6324600">
                <a:moveTo>
                  <a:pt x="152400" y="0"/>
                </a:moveTo>
                <a:lnTo>
                  <a:pt x="152400" y="0"/>
                </a:lnTo>
                <a:lnTo>
                  <a:pt x="152400" y="114300"/>
                </a:lnTo>
                <a:lnTo>
                  <a:pt x="0" y="6324600"/>
                </a:lnTo>
                <a:lnTo>
                  <a:pt x="6921500" y="6096000"/>
                </a:lnTo>
                <a:lnTo>
                  <a:pt x="152400" y="0"/>
                </a:lnTo>
                <a:close/>
              </a:path>
            </a:pathLst>
          </a:custGeom>
          <a:solidFill>
            <a:schemeClr val="tx1"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2" name="자유형: 도형 61">
            <a:extLst>
              <a:ext uri="{FF2B5EF4-FFF2-40B4-BE49-F238E27FC236}">
                <a16:creationId xmlns:a16="http://schemas.microsoft.com/office/drawing/2014/main" id="{81A7E38D-BBB5-4895-9E1F-8D66BD87B77C}"/>
              </a:ext>
            </a:extLst>
          </p:cNvPr>
          <p:cNvSpPr/>
          <p:nvPr/>
        </p:nvSpPr>
        <p:spPr>
          <a:xfrm>
            <a:off x="384640" y="381006"/>
            <a:ext cx="11422730" cy="6095995"/>
          </a:xfrm>
          <a:custGeom>
            <a:avLst/>
            <a:gdLst>
              <a:gd name="connsiteX0" fmla="*/ 11215223 w 11422730"/>
              <a:gd name="connsiteY0" fmla="*/ 5880180 h 6095995"/>
              <a:gd name="connsiteX1" fmla="*/ 11215223 w 11422730"/>
              <a:gd name="connsiteY1" fmla="*/ 5999190 h 6095995"/>
              <a:gd name="connsiteX2" fmla="*/ 11334233 w 11422730"/>
              <a:gd name="connsiteY2" fmla="*/ 5999190 h 6095995"/>
              <a:gd name="connsiteX3" fmla="*/ 11334233 w 11422730"/>
              <a:gd name="connsiteY3" fmla="*/ 5880180 h 6095995"/>
              <a:gd name="connsiteX4" fmla="*/ 11215223 w 11422730"/>
              <a:gd name="connsiteY4" fmla="*/ 5700025 h 6095995"/>
              <a:gd name="connsiteX5" fmla="*/ 11215223 w 11422730"/>
              <a:gd name="connsiteY5" fmla="*/ 5819035 h 6095995"/>
              <a:gd name="connsiteX6" fmla="*/ 11334233 w 11422730"/>
              <a:gd name="connsiteY6" fmla="*/ 5819035 h 6095995"/>
              <a:gd name="connsiteX7" fmla="*/ 11334233 w 11422730"/>
              <a:gd name="connsiteY7" fmla="*/ 5700025 h 6095995"/>
              <a:gd name="connsiteX8" fmla="*/ 11215223 w 11422730"/>
              <a:gd name="connsiteY8" fmla="*/ 5519870 h 6095995"/>
              <a:gd name="connsiteX9" fmla="*/ 11215223 w 11422730"/>
              <a:gd name="connsiteY9" fmla="*/ 5638880 h 6095995"/>
              <a:gd name="connsiteX10" fmla="*/ 11334233 w 11422730"/>
              <a:gd name="connsiteY10" fmla="*/ 5638880 h 6095995"/>
              <a:gd name="connsiteX11" fmla="*/ 11334233 w 11422730"/>
              <a:gd name="connsiteY11" fmla="*/ 5519870 h 6095995"/>
              <a:gd name="connsiteX12" fmla="*/ 11215223 w 11422730"/>
              <a:gd name="connsiteY12" fmla="*/ 5339715 h 6095995"/>
              <a:gd name="connsiteX13" fmla="*/ 11215223 w 11422730"/>
              <a:gd name="connsiteY13" fmla="*/ 5458725 h 6095995"/>
              <a:gd name="connsiteX14" fmla="*/ 11334233 w 11422730"/>
              <a:gd name="connsiteY14" fmla="*/ 5458725 h 6095995"/>
              <a:gd name="connsiteX15" fmla="*/ 11334233 w 11422730"/>
              <a:gd name="connsiteY15" fmla="*/ 5339715 h 6095995"/>
              <a:gd name="connsiteX16" fmla="*/ 11215223 w 11422730"/>
              <a:gd name="connsiteY16" fmla="*/ 5159560 h 6095995"/>
              <a:gd name="connsiteX17" fmla="*/ 11215223 w 11422730"/>
              <a:gd name="connsiteY17" fmla="*/ 5278570 h 6095995"/>
              <a:gd name="connsiteX18" fmla="*/ 11334233 w 11422730"/>
              <a:gd name="connsiteY18" fmla="*/ 5278570 h 6095995"/>
              <a:gd name="connsiteX19" fmla="*/ 11334233 w 11422730"/>
              <a:gd name="connsiteY19" fmla="*/ 5159560 h 6095995"/>
              <a:gd name="connsiteX20" fmla="*/ 11215223 w 11422730"/>
              <a:gd name="connsiteY20" fmla="*/ 4979405 h 6095995"/>
              <a:gd name="connsiteX21" fmla="*/ 11215223 w 11422730"/>
              <a:gd name="connsiteY21" fmla="*/ 5098415 h 6095995"/>
              <a:gd name="connsiteX22" fmla="*/ 11334233 w 11422730"/>
              <a:gd name="connsiteY22" fmla="*/ 5098415 h 6095995"/>
              <a:gd name="connsiteX23" fmla="*/ 11334233 w 11422730"/>
              <a:gd name="connsiteY23" fmla="*/ 4979405 h 6095995"/>
              <a:gd name="connsiteX24" fmla="*/ 11215223 w 11422730"/>
              <a:gd name="connsiteY24" fmla="*/ 4799250 h 6095995"/>
              <a:gd name="connsiteX25" fmla="*/ 11215223 w 11422730"/>
              <a:gd name="connsiteY25" fmla="*/ 4918260 h 6095995"/>
              <a:gd name="connsiteX26" fmla="*/ 11334233 w 11422730"/>
              <a:gd name="connsiteY26" fmla="*/ 4918260 h 6095995"/>
              <a:gd name="connsiteX27" fmla="*/ 11334233 w 11422730"/>
              <a:gd name="connsiteY27" fmla="*/ 4799250 h 6095995"/>
              <a:gd name="connsiteX28" fmla="*/ 11215223 w 11422730"/>
              <a:gd name="connsiteY28" fmla="*/ 4619095 h 6095995"/>
              <a:gd name="connsiteX29" fmla="*/ 11215223 w 11422730"/>
              <a:gd name="connsiteY29" fmla="*/ 4738105 h 6095995"/>
              <a:gd name="connsiteX30" fmla="*/ 11334233 w 11422730"/>
              <a:gd name="connsiteY30" fmla="*/ 4738105 h 6095995"/>
              <a:gd name="connsiteX31" fmla="*/ 11334233 w 11422730"/>
              <a:gd name="connsiteY31" fmla="*/ 4619095 h 6095995"/>
              <a:gd name="connsiteX32" fmla="*/ 11215223 w 11422730"/>
              <a:gd name="connsiteY32" fmla="*/ 4438940 h 6095995"/>
              <a:gd name="connsiteX33" fmla="*/ 11215223 w 11422730"/>
              <a:gd name="connsiteY33" fmla="*/ 4557950 h 6095995"/>
              <a:gd name="connsiteX34" fmla="*/ 11334233 w 11422730"/>
              <a:gd name="connsiteY34" fmla="*/ 4557950 h 6095995"/>
              <a:gd name="connsiteX35" fmla="*/ 11334233 w 11422730"/>
              <a:gd name="connsiteY35" fmla="*/ 4438940 h 6095995"/>
              <a:gd name="connsiteX36" fmla="*/ 11215223 w 11422730"/>
              <a:gd name="connsiteY36" fmla="*/ 4258785 h 6095995"/>
              <a:gd name="connsiteX37" fmla="*/ 11215223 w 11422730"/>
              <a:gd name="connsiteY37" fmla="*/ 4377795 h 6095995"/>
              <a:gd name="connsiteX38" fmla="*/ 11334233 w 11422730"/>
              <a:gd name="connsiteY38" fmla="*/ 4377795 h 6095995"/>
              <a:gd name="connsiteX39" fmla="*/ 11334233 w 11422730"/>
              <a:gd name="connsiteY39" fmla="*/ 4258785 h 6095995"/>
              <a:gd name="connsiteX40" fmla="*/ 11215223 w 11422730"/>
              <a:gd name="connsiteY40" fmla="*/ 4078630 h 6095995"/>
              <a:gd name="connsiteX41" fmla="*/ 11215223 w 11422730"/>
              <a:gd name="connsiteY41" fmla="*/ 4197640 h 6095995"/>
              <a:gd name="connsiteX42" fmla="*/ 11334233 w 11422730"/>
              <a:gd name="connsiteY42" fmla="*/ 4197640 h 6095995"/>
              <a:gd name="connsiteX43" fmla="*/ 11334233 w 11422730"/>
              <a:gd name="connsiteY43" fmla="*/ 4078630 h 6095995"/>
              <a:gd name="connsiteX44" fmla="*/ 11215223 w 11422730"/>
              <a:gd name="connsiteY44" fmla="*/ 3898475 h 6095995"/>
              <a:gd name="connsiteX45" fmla="*/ 11215223 w 11422730"/>
              <a:gd name="connsiteY45" fmla="*/ 4017485 h 6095995"/>
              <a:gd name="connsiteX46" fmla="*/ 11334233 w 11422730"/>
              <a:gd name="connsiteY46" fmla="*/ 4017485 h 6095995"/>
              <a:gd name="connsiteX47" fmla="*/ 11334233 w 11422730"/>
              <a:gd name="connsiteY47" fmla="*/ 3898475 h 6095995"/>
              <a:gd name="connsiteX48" fmla="*/ 11215223 w 11422730"/>
              <a:gd name="connsiteY48" fmla="*/ 3718320 h 6095995"/>
              <a:gd name="connsiteX49" fmla="*/ 11215223 w 11422730"/>
              <a:gd name="connsiteY49" fmla="*/ 3837330 h 6095995"/>
              <a:gd name="connsiteX50" fmla="*/ 11334233 w 11422730"/>
              <a:gd name="connsiteY50" fmla="*/ 3837330 h 6095995"/>
              <a:gd name="connsiteX51" fmla="*/ 11334233 w 11422730"/>
              <a:gd name="connsiteY51" fmla="*/ 3718320 h 6095995"/>
              <a:gd name="connsiteX52" fmla="*/ 11215223 w 11422730"/>
              <a:gd name="connsiteY52" fmla="*/ 3538165 h 6095995"/>
              <a:gd name="connsiteX53" fmla="*/ 11215223 w 11422730"/>
              <a:gd name="connsiteY53" fmla="*/ 3657175 h 6095995"/>
              <a:gd name="connsiteX54" fmla="*/ 11334233 w 11422730"/>
              <a:gd name="connsiteY54" fmla="*/ 3657175 h 6095995"/>
              <a:gd name="connsiteX55" fmla="*/ 11334233 w 11422730"/>
              <a:gd name="connsiteY55" fmla="*/ 3538165 h 6095995"/>
              <a:gd name="connsiteX56" fmla="*/ 11215223 w 11422730"/>
              <a:gd name="connsiteY56" fmla="*/ 3358010 h 6095995"/>
              <a:gd name="connsiteX57" fmla="*/ 11215223 w 11422730"/>
              <a:gd name="connsiteY57" fmla="*/ 3477020 h 6095995"/>
              <a:gd name="connsiteX58" fmla="*/ 11334233 w 11422730"/>
              <a:gd name="connsiteY58" fmla="*/ 3477020 h 6095995"/>
              <a:gd name="connsiteX59" fmla="*/ 11334233 w 11422730"/>
              <a:gd name="connsiteY59" fmla="*/ 3358010 h 6095995"/>
              <a:gd name="connsiteX60" fmla="*/ 11215223 w 11422730"/>
              <a:gd name="connsiteY60" fmla="*/ 3177855 h 6095995"/>
              <a:gd name="connsiteX61" fmla="*/ 11215223 w 11422730"/>
              <a:gd name="connsiteY61" fmla="*/ 3296865 h 6095995"/>
              <a:gd name="connsiteX62" fmla="*/ 11334233 w 11422730"/>
              <a:gd name="connsiteY62" fmla="*/ 3296865 h 6095995"/>
              <a:gd name="connsiteX63" fmla="*/ 11334233 w 11422730"/>
              <a:gd name="connsiteY63" fmla="*/ 3177855 h 6095995"/>
              <a:gd name="connsiteX64" fmla="*/ 11215223 w 11422730"/>
              <a:gd name="connsiteY64" fmla="*/ 2997700 h 6095995"/>
              <a:gd name="connsiteX65" fmla="*/ 11215223 w 11422730"/>
              <a:gd name="connsiteY65" fmla="*/ 3116710 h 6095995"/>
              <a:gd name="connsiteX66" fmla="*/ 11334233 w 11422730"/>
              <a:gd name="connsiteY66" fmla="*/ 3116710 h 6095995"/>
              <a:gd name="connsiteX67" fmla="*/ 11334233 w 11422730"/>
              <a:gd name="connsiteY67" fmla="*/ 2997700 h 6095995"/>
              <a:gd name="connsiteX68" fmla="*/ 11215223 w 11422730"/>
              <a:gd name="connsiteY68" fmla="*/ 2817545 h 6095995"/>
              <a:gd name="connsiteX69" fmla="*/ 11215223 w 11422730"/>
              <a:gd name="connsiteY69" fmla="*/ 2936556 h 6095995"/>
              <a:gd name="connsiteX70" fmla="*/ 11334233 w 11422730"/>
              <a:gd name="connsiteY70" fmla="*/ 2936556 h 6095995"/>
              <a:gd name="connsiteX71" fmla="*/ 11334233 w 11422730"/>
              <a:gd name="connsiteY71" fmla="*/ 2817545 h 6095995"/>
              <a:gd name="connsiteX72" fmla="*/ 11215223 w 11422730"/>
              <a:gd name="connsiteY72" fmla="*/ 2637391 h 6095995"/>
              <a:gd name="connsiteX73" fmla="*/ 11215223 w 11422730"/>
              <a:gd name="connsiteY73" fmla="*/ 2756400 h 6095995"/>
              <a:gd name="connsiteX74" fmla="*/ 11334233 w 11422730"/>
              <a:gd name="connsiteY74" fmla="*/ 2756400 h 6095995"/>
              <a:gd name="connsiteX75" fmla="*/ 11334233 w 11422730"/>
              <a:gd name="connsiteY75" fmla="*/ 2637391 h 6095995"/>
              <a:gd name="connsiteX76" fmla="*/ 11215223 w 11422730"/>
              <a:gd name="connsiteY76" fmla="*/ 2457235 h 6095995"/>
              <a:gd name="connsiteX77" fmla="*/ 11215223 w 11422730"/>
              <a:gd name="connsiteY77" fmla="*/ 2576245 h 6095995"/>
              <a:gd name="connsiteX78" fmla="*/ 11334233 w 11422730"/>
              <a:gd name="connsiteY78" fmla="*/ 2576245 h 6095995"/>
              <a:gd name="connsiteX79" fmla="*/ 11334233 w 11422730"/>
              <a:gd name="connsiteY79" fmla="*/ 2457235 h 6095995"/>
              <a:gd name="connsiteX80" fmla="*/ 11215223 w 11422730"/>
              <a:gd name="connsiteY80" fmla="*/ 2277081 h 6095995"/>
              <a:gd name="connsiteX81" fmla="*/ 11215223 w 11422730"/>
              <a:gd name="connsiteY81" fmla="*/ 2396091 h 6095995"/>
              <a:gd name="connsiteX82" fmla="*/ 11334233 w 11422730"/>
              <a:gd name="connsiteY82" fmla="*/ 2396091 h 6095995"/>
              <a:gd name="connsiteX83" fmla="*/ 11334233 w 11422730"/>
              <a:gd name="connsiteY83" fmla="*/ 2277081 h 6095995"/>
              <a:gd name="connsiteX84" fmla="*/ 11215223 w 11422730"/>
              <a:gd name="connsiteY84" fmla="*/ 2096926 h 6095995"/>
              <a:gd name="connsiteX85" fmla="*/ 11215223 w 11422730"/>
              <a:gd name="connsiteY85" fmla="*/ 2215936 h 6095995"/>
              <a:gd name="connsiteX86" fmla="*/ 11334233 w 11422730"/>
              <a:gd name="connsiteY86" fmla="*/ 2215936 h 6095995"/>
              <a:gd name="connsiteX87" fmla="*/ 11334233 w 11422730"/>
              <a:gd name="connsiteY87" fmla="*/ 2096926 h 6095995"/>
              <a:gd name="connsiteX88" fmla="*/ 11215223 w 11422730"/>
              <a:gd name="connsiteY88" fmla="*/ 1916771 h 6095995"/>
              <a:gd name="connsiteX89" fmla="*/ 11215223 w 11422730"/>
              <a:gd name="connsiteY89" fmla="*/ 2035781 h 6095995"/>
              <a:gd name="connsiteX90" fmla="*/ 11334233 w 11422730"/>
              <a:gd name="connsiteY90" fmla="*/ 2035781 h 6095995"/>
              <a:gd name="connsiteX91" fmla="*/ 11334233 w 11422730"/>
              <a:gd name="connsiteY91" fmla="*/ 1916771 h 6095995"/>
              <a:gd name="connsiteX92" fmla="*/ 11215223 w 11422730"/>
              <a:gd name="connsiteY92" fmla="*/ 1736616 h 6095995"/>
              <a:gd name="connsiteX93" fmla="*/ 11215223 w 11422730"/>
              <a:gd name="connsiteY93" fmla="*/ 1855626 h 6095995"/>
              <a:gd name="connsiteX94" fmla="*/ 11334233 w 11422730"/>
              <a:gd name="connsiteY94" fmla="*/ 1855626 h 6095995"/>
              <a:gd name="connsiteX95" fmla="*/ 11334233 w 11422730"/>
              <a:gd name="connsiteY95" fmla="*/ 1736616 h 6095995"/>
              <a:gd name="connsiteX96" fmla="*/ 11215223 w 11422730"/>
              <a:gd name="connsiteY96" fmla="*/ 1556463 h 6095995"/>
              <a:gd name="connsiteX97" fmla="*/ 11215223 w 11422730"/>
              <a:gd name="connsiteY97" fmla="*/ 1675473 h 6095995"/>
              <a:gd name="connsiteX98" fmla="*/ 11334233 w 11422730"/>
              <a:gd name="connsiteY98" fmla="*/ 1675473 h 6095995"/>
              <a:gd name="connsiteX99" fmla="*/ 11334233 w 11422730"/>
              <a:gd name="connsiteY99" fmla="*/ 1556463 h 6095995"/>
              <a:gd name="connsiteX100" fmla="*/ 11215223 w 11422730"/>
              <a:gd name="connsiteY100" fmla="*/ 1376308 h 6095995"/>
              <a:gd name="connsiteX101" fmla="*/ 11215223 w 11422730"/>
              <a:gd name="connsiteY101" fmla="*/ 1495318 h 6095995"/>
              <a:gd name="connsiteX102" fmla="*/ 11334233 w 11422730"/>
              <a:gd name="connsiteY102" fmla="*/ 1495318 h 6095995"/>
              <a:gd name="connsiteX103" fmla="*/ 11334233 w 11422730"/>
              <a:gd name="connsiteY103" fmla="*/ 1376308 h 6095995"/>
              <a:gd name="connsiteX104" fmla="*/ 11215223 w 11422730"/>
              <a:gd name="connsiteY104" fmla="*/ 1196153 h 6095995"/>
              <a:gd name="connsiteX105" fmla="*/ 11215223 w 11422730"/>
              <a:gd name="connsiteY105" fmla="*/ 1315163 h 6095995"/>
              <a:gd name="connsiteX106" fmla="*/ 11334233 w 11422730"/>
              <a:gd name="connsiteY106" fmla="*/ 1315163 h 6095995"/>
              <a:gd name="connsiteX107" fmla="*/ 11334233 w 11422730"/>
              <a:gd name="connsiteY107" fmla="*/ 1196153 h 6095995"/>
              <a:gd name="connsiteX108" fmla="*/ 11215223 w 11422730"/>
              <a:gd name="connsiteY108" fmla="*/ 1015998 h 6095995"/>
              <a:gd name="connsiteX109" fmla="*/ 11215223 w 11422730"/>
              <a:gd name="connsiteY109" fmla="*/ 1135008 h 6095995"/>
              <a:gd name="connsiteX110" fmla="*/ 11334233 w 11422730"/>
              <a:gd name="connsiteY110" fmla="*/ 1135008 h 6095995"/>
              <a:gd name="connsiteX111" fmla="*/ 11334233 w 11422730"/>
              <a:gd name="connsiteY111" fmla="*/ 1015998 h 6095995"/>
              <a:gd name="connsiteX112" fmla="*/ 11215223 w 11422730"/>
              <a:gd name="connsiteY112" fmla="*/ 835843 h 6095995"/>
              <a:gd name="connsiteX113" fmla="*/ 11215223 w 11422730"/>
              <a:gd name="connsiteY113" fmla="*/ 954853 h 6095995"/>
              <a:gd name="connsiteX114" fmla="*/ 11334233 w 11422730"/>
              <a:gd name="connsiteY114" fmla="*/ 954853 h 6095995"/>
              <a:gd name="connsiteX115" fmla="*/ 11334233 w 11422730"/>
              <a:gd name="connsiteY115" fmla="*/ 835843 h 6095995"/>
              <a:gd name="connsiteX116" fmla="*/ 11207754 w 11422730"/>
              <a:gd name="connsiteY116" fmla="*/ 655685 h 6095995"/>
              <a:gd name="connsiteX117" fmla="*/ 11207754 w 11422730"/>
              <a:gd name="connsiteY117" fmla="*/ 774695 h 6095995"/>
              <a:gd name="connsiteX118" fmla="*/ 11326764 w 11422730"/>
              <a:gd name="connsiteY118" fmla="*/ 774695 h 6095995"/>
              <a:gd name="connsiteX119" fmla="*/ 11326764 w 11422730"/>
              <a:gd name="connsiteY119" fmla="*/ 655685 h 6095995"/>
              <a:gd name="connsiteX120" fmla="*/ 11207754 w 11422730"/>
              <a:gd name="connsiteY120" fmla="*/ 475530 h 6095995"/>
              <a:gd name="connsiteX121" fmla="*/ 11207754 w 11422730"/>
              <a:gd name="connsiteY121" fmla="*/ 594540 h 6095995"/>
              <a:gd name="connsiteX122" fmla="*/ 11326764 w 11422730"/>
              <a:gd name="connsiteY122" fmla="*/ 594540 h 6095995"/>
              <a:gd name="connsiteX123" fmla="*/ 11326764 w 11422730"/>
              <a:gd name="connsiteY123" fmla="*/ 475530 h 6095995"/>
              <a:gd name="connsiteX124" fmla="*/ 11207754 w 11422730"/>
              <a:gd name="connsiteY124" fmla="*/ 295375 h 6095995"/>
              <a:gd name="connsiteX125" fmla="*/ 11207754 w 11422730"/>
              <a:gd name="connsiteY125" fmla="*/ 414385 h 6095995"/>
              <a:gd name="connsiteX126" fmla="*/ 11326764 w 11422730"/>
              <a:gd name="connsiteY126" fmla="*/ 414385 h 6095995"/>
              <a:gd name="connsiteX127" fmla="*/ 11326764 w 11422730"/>
              <a:gd name="connsiteY127" fmla="*/ 295375 h 6095995"/>
              <a:gd name="connsiteX128" fmla="*/ 11207754 w 11422730"/>
              <a:gd name="connsiteY128" fmla="*/ 115220 h 6095995"/>
              <a:gd name="connsiteX129" fmla="*/ 11207754 w 11422730"/>
              <a:gd name="connsiteY129" fmla="*/ 234230 h 6095995"/>
              <a:gd name="connsiteX130" fmla="*/ 11326764 w 11422730"/>
              <a:gd name="connsiteY130" fmla="*/ 234230 h 6095995"/>
              <a:gd name="connsiteX131" fmla="*/ 11326764 w 11422730"/>
              <a:gd name="connsiteY131" fmla="*/ 115220 h 6095995"/>
              <a:gd name="connsiteX132" fmla="*/ 0 w 11422730"/>
              <a:gd name="connsiteY132" fmla="*/ 0 h 6095995"/>
              <a:gd name="connsiteX133" fmla="*/ 11422730 w 11422730"/>
              <a:gd name="connsiteY133" fmla="*/ 0 h 6095995"/>
              <a:gd name="connsiteX134" fmla="*/ 11422730 w 11422730"/>
              <a:gd name="connsiteY134" fmla="*/ 6095995 h 6095995"/>
              <a:gd name="connsiteX135" fmla="*/ 0 w 11422730"/>
              <a:gd name="connsiteY135" fmla="*/ 6095995 h 6095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</a:cxnLst>
            <a:rect l="l" t="t" r="r" b="b"/>
            <a:pathLst>
              <a:path w="11422730" h="6095995">
                <a:moveTo>
                  <a:pt x="11215223" y="5880180"/>
                </a:moveTo>
                <a:lnTo>
                  <a:pt x="11215223" y="5999190"/>
                </a:lnTo>
                <a:lnTo>
                  <a:pt x="11334233" y="5999190"/>
                </a:lnTo>
                <a:lnTo>
                  <a:pt x="11334233" y="5880180"/>
                </a:lnTo>
                <a:close/>
                <a:moveTo>
                  <a:pt x="11215223" y="5700025"/>
                </a:moveTo>
                <a:lnTo>
                  <a:pt x="11215223" y="5819035"/>
                </a:lnTo>
                <a:lnTo>
                  <a:pt x="11334233" y="5819035"/>
                </a:lnTo>
                <a:lnTo>
                  <a:pt x="11334233" y="5700025"/>
                </a:lnTo>
                <a:close/>
                <a:moveTo>
                  <a:pt x="11215223" y="5519870"/>
                </a:moveTo>
                <a:lnTo>
                  <a:pt x="11215223" y="5638880"/>
                </a:lnTo>
                <a:lnTo>
                  <a:pt x="11334233" y="5638880"/>
                </a:lnTo>
                <a:lnTo>
                  <a:pt x="11334233" y="5519870"/>
                </a:lnTo>
                <a:close/>
                <a:moveTo>
                  <a:pt x="11215223" y="5339715"/>
                </a:moveTo>
                <a:lnTo>
                  <a:pt x="11215223" y="5458725"/>
                </a:lnTo>
                <a:lnTo>
                  <a:pt x="11334233" y="5458725"/>
                </a:lnTo>
                <a:lnTo>
                  <a:pt x="11334233" y="5339715"/>
                </a:lnTo>
                <a:close/>
                <a:moveTo>
                  <a:pt x="11215223" y="5159560"/>
                </a:moveTo>
                <a:lnTo>
                  <a:pt x="11215223" y="5278570"/>
                </a:lnTo>
                <a:lnTo>
                  <a:pt x="11334233" y="5278570"/>
                </a:lnTo>
                <a:lnTo>
                  <a:pt x="11334233" y="5159560"/>
                </a:lnTo>
                <a:close/>
                <a:moveTo>
                  <a:pt x="11215223" y="4979405"/>
                </a:moveTo>
                <a:lnTo>
                  <a:pt x="11215223" y="5098415"/>
                </a:lnTo>
                <a:lnTo>
                  <a:pt x="11334233" y="5098415"/>
                </a:lnTo>
                <a:lnTo>
                  <a:pt x="11334233" y="4979405"/>
                </a:lnTo>
                <a:close/>
                <a:moveTo>
                  <a:pt x="11215223" y="4799250"/>
                </a:moveTo>
                <a:lnTo>
                  <a:pt x="11215223" y="4918260"/>
                </a:lnTo>
                <a:lnTo>
                  <a:pt x="11334233" y="4918260"/>
                </a:lnTo>
                <a:lnTo>
                  <a:pt x="11334233" y="4799250"/>
                </a:lnTo>
                <a:close/>
                <a:moveTo>
                  <a:pt x="11215223" y="4619095"/>
                </a:moveTo>
                <a:lnTo>
                  <a:pt x="11215223" y="4738105"/>
                </a:lnTo>
                <a:lnTo>
                  <a:pt x="11334233" y="4738105"/>
                </a:lnTo>
                <a:lnTo>
                  <a:pt x="11334233" y="4619095"/>
                </a:lnTo>
                <a:close/>
                <a:moveTo>
                  <a:pt x="11215223" y="4438940"/>
                </a:moveTo>
                <a:lnTo>
                  <a:pt x="11215223" y="4557950"/>
                </a:lnTo>
                <a:lnTo>
                  <a:pt x="11334233" y="4557950"/>
                </a:lnTo>
                <a:lnTo>
                  <a:pt x="11334233" y="4438940"/>
                </a:lnTo>
                <a:close/>
                <a:moveTo>
                  <a:pt x="11215223" y="4258785"/>
                </a:moveTo>
                <a:lnTo>
                  <a:pt x="11215223" y="4377795"/>
                </a:lnTo>
                <a:lnTo>
                  <a:pt x="11334233" y="4377795"/>
                </a:lnTo>
                <a:lnTo>
                  <a:pt x="11334233" y="4258785"/>
                </a:lnTo>
                <a:close/>
                <a:moveTo>
                  <a:pt x="11215223" y="4078630"/>
                </a:moveTo>
                <a:lnTo>
                  <a:pt x="11215223" y="4197640"/>
                </a:lnTo>
                <a:lnTo>
                  <a:pt x="11334233" y="4197640"/>
                </a:lnTo>
                <a:lnTo>
                  <a:pt x="11334233" y="4078630"/>
                </a:lnTo>
                <a:close/>
                <a:moveTo>
                  <a:pt x="11215223" y="3898475"/>
                </a:moveTo>
                <a:lnTo>
                  <a:pt x="11215223" y="4017485"/>
                </a:lnTo>
                <a:lnTo>
                  <a:pt x="11334233" y="4017485"/>
                </a:lnTo>
                <a:lnTo>
                  <a:pt x="11334233" y="3898475"/>
                </a:lnTo>
                <a:close/>
                <a:moveTo>
                  <a:pt x="11215223" y="3718320"/>
                </a:moveTo>
                <a:lnTo>
                  <a:pt x="11215223" y="3837330"/>
                </a:lnTo>
                <a:lnTo>
                  <a:pt x="11334233" y="3837330"/>
                </a:lnTo>
                <a:lnTo>
                  <a:pt x="11334233" y="3718320"/>
                </a:lnTo>
                <a:close/>
                <a:moveTo>
                  <a:pt x="11215223" y="3538165"/>
                </a:moveTo>
                <a:lnTo>
                  <a:pt x="11215223" y="3657175"/>
                </a:lnTo>
                <a:lnTo>
                  <a:pt x="11334233" y="3657175"/>
                </a:lnTo>
                <a:lnTo>
                  <a:pt x="11334233" y="3538165"/>
                </a:lnTo>
                <a:close/>
                <a:moveTo>
                  <a:pt x="11215223" y="3358010"/>
                </a:moveTo>
                <a:lnTo>
                  <a:pt x="11215223" y="3477020"/>
                </a:lnTo>
                <a:lnTo>
                  <a:pt x="11334233" y="3477020"/>
                </a:lnTo>
                <a:lnTo>
                  <a:pt x="11334233" y="3358010"/>
                </a:lnTo>
                <a:close/>
                <a:moveTo>
                  <a:pt x="11215223" y="3177855"/>
                </a:moveTo>
                <a:lnTo>
                  <a:pt x="11215223" y="3296865"/>
                </a:lnTo>
                <a:lnTo>
                  <a:pt x="11334233" y="3296865"/>
                </a:lnTo>
                <a:lnTo>
                  <a:pt x="11334233" y="3177855"/>
                </a:lnTo>
                <a:close/>
                <a:moveTo>
                  <a:pt x="11215223" y="2997700"/>
                </a:moveTo>
                <a:lnTo>
                  <a:pt x="11215223" y="3116710"/>
                </a:lnTo>
                <a:lnTo>
                  <a:pt x="11334233" y="3116710"/>
                </a:lnTo>
                <a:lnTo>
                  <a:pt x="11334233" y="2997700"/>
                </a:lnTo>
                <a:close/>
                <a:moveTo>
                  <a:pt x="11215223" y="2817545"/>
                </a:moveTo>
                <a:lnTo>
                  <a:pt x="11215223" y="2936556"/>
                </a:lnTo>
                <a:lnTo>
                  <a:pt x="11334233" y="2936556"/>
                </a:lnTo>
                <a:lnTo>
                  <a:pt x="11334233" y="2817545"/>
                </a:lnTo>
                <a:close/>
                <a:moveTo>
                  <a:pt x="11215223" y="2637391"/>
                </a:moveTo>
                <a:lnTo>
                  <a:pt x="11215223" y="2756400"/>
                </a:lnTo>
                <a:lnTo>
                  <a:pt x="11334233" y="2756400"/>
                </a:lnTo>
                <a:lnTo>
                  <a:pt x="11334233" y="2637391"/>
                </a:lnTo>
                <a:close/>
                <a:moveTo>
                  <a:pt x="11215223" y="2457235"/>
                </a:moveTo>
                <a:lnTo>
                  <a:pt x="11215223" y="2576245"/>
                </a:lnTo>
                <a:lnTo>
                  <a:pt x="11334233" y="2576245"/>
                </a:lnTo>
                <a:lnTo>
                  <a:pt x="11334233" y="2457235"/>
                </a:lnTo>
                <a:close/>
                <a:moveTo>
                  <a:pt x="11215223" y="2277081"/>
                </a:moveTo>
                <a:lnTo>
                  <a:pt x="11215223" y="2396091"/>
                </a:lnTo>
                <a:lnTo>
                  <a:pt x="11334233" y="2396091"/>
                </a:lnTo>
                <a:lnTo>
                  <a:pt x="11334233" y="2277081"/>
                </a:lnTo>
                <a:close/>
                <a:moveTo>
                  <a:pt x="11215223" y="2096926"/>
                </a:moveTo>
                <a:lnTo>
                  <a:pt x="11215223" y="2215936"/>
                </a:lnTo>
                <a:lnTo>
                  <a:pt x="11334233" y="2215936"/>
                </a:lnTo>
                <a:lnTo>
                  <a:pt x="11334233" y="2096926"/>
                </a:lnTo>
                <a:close/>
                <a:moveTo>
                  <a:pt x="11215223" y="1916771"/>
                </a:moveTo>
                <a:lnTo>
                  <a:pt x="11215223" y="2035781"/>
                </a:lnTo>
                <a:lnTo>
                  <a:pt x="11334233" y="2035781"/>
                </a:lnTo>
                <a:lnTo>
                  <a:pt x="11334233" y="1916771"/>
                </a:lnTo>
                <a:close/>
                <a:moveTo>
                  <a:pt x="11215223" y="1736616"/>
                </a:moveTo>
                <a:lnTo>
                  <a:pt x="11215223" y="1855626"/>
                </a:lnTo>
                <a:lnTo>
                  <a:pt x="11334233" y="1855626"/>
                </a:lnTo>
                <a:lnTo>
                  <a:pt x="11334233" y="1736616"/>
                </a:lnTo>
                <a:close/>
                <a:moveTo>
                  <a:pt x="11215223" y="1556463"/>
                </a:moveTo>
                <a:lnTo>
                  <a:pt x="11215223" y="1675473"/>
                </a:lnTo>
                <a:lnTo>
                  <a:pt x="11334233" y="1675473"/>
                </a:lnTo>
                <a:lnTo>
                  <a:pt x="11334233" y="1556463"/>
                </a:lnTo>
                <a:close/>
                <a:moveTo>
                  <a:pt x="11215223" y="1376308"/>
                </a:moveTo>
                <a:lnTo>
                  <a:pt x="11215223" y="1495318"/>
                </a:lnTo>
                <a:lnTo>
                  <a:pt x="11334233" y="1495318"/>
                </a:lnTo>
                <a:lnTo>
                  <a:pt x="11334233" y="1376308"/>
                </a:lnTo>
                <a:close/>
                <a:moveTo>
                  <a:pt x="11215223" y="1196153"/>
                </a:moveTo>
                <a:lnTo>
                  <a:pt x="11215223" y="1315163"/>
                </a:lnTo>
                <a:lnTo>
                  <a:pt x="11334233" y="1315163"/>
                </a:lnTo>
                <a:lnTo>
                  <a:pt x="11334233" y="1196153"/>
                </a:lnTo>
                <a:close/>
                <a:moveTo>
                  <a:pt x="11215223" y="1015998"/>
                </a:moveTo>
                <a:lnTo>
                  <a:pt x="11215223" y="1135008"/>
                </a:lnTo>
                <a:lnTo>
                  <a:pt x="11334233" y="1135008"/>
                </a:lnTo>
                <a:lnTo>
                  <a:pt x="11334233" y="1015998"/>
                </a:lnTo>
                <a:close/>
                <a:moveTo>
                  <a:pt x="11215223" y="835843"/>
                </a:moveTo>
                <a:lnTo>
                  <a:pt x="11215223" y="954853"/>
                </a:lnTo>
                <a:lnTo>
                  <a:pt x="11334233" y="954853"/>
                </a:lnTo>
                <a:lnTo>
                  <a:pt x="11334233" y="835843"/>
                </a:lnTo>
                <a:close/>
                <a:moveTo>
                  <a:pt x="11207754" y="655685"/>
                </a:moveTo>
                <a:lnTo>
                  <a:pt x="11207754" y="774695"/>
                </a:lnTo>
                <a:lnTo>
                  <a:pt x="11326764" y="774695"/>
                </a:lnTo>
                <a:lnTo>
                  <a:pt x="11326764" y="655685"/>
                </a:lnTo>
                <a:close/>
                <a:moveTo>
                  <a:pt x="11207754" y="475530"/>
                </a:moveTo>
                <a:lnTo>
                  <a:pt x="11207754" y="594540"/>
                </a:lnTo>
                <a:lnTo>
                  <a:pt x="11326764" y="594540"/>
                </a:lnTo>
                <a:lnTo>
                  <a:pt x="11326764" y="475530"/>
                </a:lnTo>
                <a:close/>
                <a:moveTo>
                  <a:pt x="11207754" y="295375"/>
                </a:moveTo>
                <a:lnTo>
                  <a:pt x="11207754" y="414385"/>
                </a:lnTo>
                <a:lnTo>
                  <a:pt x="11326764" y="414385"/>
                </a:lnTo>
                <a:lnTo>
                  <a:pt x="11326764" y="295375"/>
                </a:lnTo>
                <a:close/>
                <a:moveTo>
                  <a:pt x="11207754" y="115220"/>
                </a:moveTo>
                <a:lnTo>
                  <a:pt x="11207754" y="234230"/>
                </a:lnTo>
                <a:lnTo>
                  <a:pt x="11326764" y="234230"/>
                </a:lnTo>
                <a:lnTo>
                  <a:pt x="11326764" y="115220"/>
                </a:lnTo>
                <a:close/>
                <a:moveTo>
                  <a:pt x="0" y="0"/>
                </a:moveTo>
                <a:lnTo>
                  <a:pt x="11422730" y="0"/>
                </a:lnTo>
                <a:lnTo>
                  <a:pt x="11422730" y="6095995"/>
                </a:lnTo>
                <a:lnTo>
                  <a:pt x="0" y="6095995"/>
                </a:lnTo>
                <a:close/>
              </a:path>
            </a:pathLst>
          </a:custGeom>
          <a:solidFill>
            <a:srgbClr val="F9F2DF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393824EF-FBEC-4959-A57F-A3557BF8845A}"/>
              </a:ext>
            </a:extLst>
          </p:cNvPr>
          <p:cNvSpPr/>
          <p:nvPr/>
        </p:nvSpPr>
        <p:spPr>
          <a:xfrm rot="21408674">
            <a:off x="321047" y="389214"/>
            <a:ext cx="984580" cy="611509"/>
          </a:xfrm>
          <a:custGeom>
            <a:avLst/>
            <a:gdLst>
              <a:gd name="connsiteX0" fmla="*/ 984580 w 984580"/>
              <a:gd name="connsiteY0" fmla="*/ 0 h 611509"/>
              <a:gd name="connsiteX1" fmla="*/ 984580 w 984580"/>
              <a:gd name="connsiteY1" fmla="*/ 94729 h 611509"/>
              <a:gd name="connsiteX2" fmla="*/ 971185 w 984580"/>
              <a:gd name="connsiteY2" fmla="*/ 95229 h 611509"/>
              <a:gd name="connsiteX3" fmla="*/ 941899 w 984580"/>
              <a:gd name="connsiteY3" fmla="*/ 101646 h 611509"/>
              <a:gd name="connsiteX4" fmla="*/ 930440 w 984580"/>
              <a:gd name="connsiteY4" fmla="*/ 126637 h 611509"/>
              <a:gd name="connsiteX5" fmla="*/ 905746 w 984580"/>
              <a:gd name="connsiteY5" fmla="*/ 131243 h 611509"/>
              <a:gd name="connsiteX6" fmla="*/ 898334 w 984580"/>
              <a:gd name="connsiteY6" fmla="*/ 180237 h 611509"/>
              <a:gd name="connsiteX7" fmla="*/ 883964 w 984580"/>
              <a:gd name="connsiteY7" fmla="*/ 170539 h 611509"/>
              <a:gd name="connsiteX8" fmla="*/ 875960 w 984580"/>
              <a:gd name="connsiteY8" fmla="*/ 204407 h 611509"/>
              <a:gd name="connsiteX9" fmla="*/ 881734 w 984580"/>
              <a:gd name="connsiteY9" fmla="*/ 232848 h 611509"/>
              <a:gd name="connsiteX10" fmla="*/ 861044 w 984580"/>
              <a:gd name="connsiteY10" fmla="*/ 220520 h 611509"/>
              <a:gd name="connsiteX11" fmla="*/ 854176 w 984580"/>
              <a:gd name="connsiteY11" fmla="*/ 243702 h 611509"/>
              <a:gd name="connsiteX12" fmla="*/ 817389 w 984580"/>
              <a:gd name="connsiteY12" fmla="*/ 217240 h 611509"/>
              <a:gd name="connsiteX13" fmla="*/ 813387 w 984580"/>
              <a:gd name="connsiteY13" fmla="*/ 234174 h 611509"/>
              <a:gd name="connsiteX14" fmla="*/ 784648 w 984580"/>
              <a:gd name="connsiteY14" fmla="*/ 214779 h 611509"/>
              <a:gd name="connsiteX15" fmla="*/ 778371 w 984580"/>
              <a:gd name="connsiteY15" fmla="*/ 253085 h 611509"/>
              <a:gd name="connsiteX16" fmla="*/ 743902 w 984580"/>
              <a:gd name="connsiteY16" fmla="*/ 246186 h 611509"/>
              <a:gd name="connsiteX17" fmla="*/ 742264 w 984580"/>
              <a:gd name="connsiteY17" fmla="*/ 323620 h 611509"/>
              <a:gd name="connsiteX18" fmla="*/ 726166 w 984580"/>
              <a:gd name="connsiteY18" fmla="*/ 309484 h 611509"/>
              <a:gd name="connsiteX19" fmla="*/ 723892 w 984580"/>
              <a:gd name="connsiteY19" fmla="*/ 330856 h 611509"/>
              <a:gd name="connsiteX20" fmla="*/ 707795 w 984580"/>
              <a:gd name="connsiteY20" fmla="*/ 316720 h 611509"/>
              <a:gd name="connsiteX21" fmla="*/ 701519 w 984580"/>
              <a:gd name="connsiteY21" fmla="*/ 355027 h 611509"/>
              <a:gd name="connsiteX22" fmla="*/ 649268 w 984580"/>
              <a:gd name="connsiteY22" fmla="*/ 370489 h 611509"/>
              <a:gd name="connsiteX23" fmla="*/ 655043 w 984580"/>
              <a:gd name="connsiteY23" fmla="*/ 398930 h 611509"/>
              <a:gd name="connsiteX24" fmla="*/ 613115 w 984580"/>
              <a:gd name="connsiteY24" fmla="*/ 400086 h 611509"/>
              <a:gd name="connsiteX25" fmla="*/ 580374 w 984580"/>
              <a:gd name="connsiteY25" fmla="*/ 397626 h 611509"/>
              <a:gd name="connsiteX26" fmla="*/ 570642 w 984580"/>
              <a:gd name="connsiteY26" fmla="*/ 427056 h 611509"/>
              <a:gd name="connsiteX27" fmla="*/ 548816 w 984580"/>
              <a:gd name="connsiteY27" fmla="*/ 425415 h 611509"/>
              <a:gd name="connsiteX28" fmla="*/ 553999 w 984580"/>
              <a:gd name="connsiteY28" fmla="*/ 438730 h 611509"/>
              <a:gd name="connsiteX29" fmla="*/ 535036 w 984580"/>
              <a:gd name="connsiteY29" fmla="*/ 430842 h 611509"/>
              <a:gd name="connsiteX30" fmla="*/ 536809 w 984580"/>
              <a:gd name="connsiteY30" fmla="*/ 476217 h 611509"/>
              <a:gd name="connsiteX31" fmla="*/ 508660 w 984580"/>
              <a:gd name="connsiteY31" fmla="*/ 471947 h 611509"/>
              <a:gd name="connsiteX32" fmla="*/ 483968 w 984580"/>
              <a:gd name="connsiteY32" fmla="*/ 476554 h 611509"/>
              <a:gd name="connsiteX33" fmla="*/ 483416 w 984580"/>
              <a:gd name="connsiteY33" fmla="*/ 481747 h 611509"/>
              <a:gd name="connsiteX34" fmla="*/ 462320 w 984580"/>
              <a:gd name="connsiteY34" fmla="*/ 468935 h 611509"/>
              <a:gd name="connsiteX35" fmla="*/ 448354 w 984580"/>
              <a:gd name="connsiteY35" fmla="*/ 482141 h 611509"/>
              <a:gd name="connsiteX36" fmla="*/ 435882 w 984580"/>
              <a:gd name="connsiteY36" fmla="*/ 457306 h 611509"/>
              <a:gd name="connsiteX37" fmla="*/ 389700 w 984580"/>
              <a:gd name="connsiteY37" fmla="*/ 520434 h 611509"/>
              <a:gd name="connsiteX38" fmla="*/ 369219 w 984580"/>
              <a:gd name="connsiteY38" fmla="*/ 528354 h 611509"/>
              <a:gd name="connsiteX39" fmla="*/ 360658 w 984580"/>
              <a:gd name="connsiteY39" fmla="*/ 489519 h 611509"/>
              <a:gd name="connsiteX40" fmla="*/ 337937 w 984580"/>
              <a:gd name="connsiteY40" fmla="*/ 554501 h 611509"/>
              <a:gd name="connsiteX41" fmla="*/ 332167 w 984580"/>
              <a:gd name="connsiteY41" fmla="*/ 530195 h 611509"/>
              <a:gd name="connsiteX42" fmla="*/ 316894 w 984580"/>
              <a:gd name="connsiteY42" fmla="*/ 576687 h 611509"/>
              <a:gd name="connsiteX43" fmla="*/ 274634 w 984580"/>
              <a:gd name="connsiteY43" fmla="*/ 539957 h 611509"/>
              <a:gd name="connsiteX44" fmla="*/ 273887 w 984580"/>
              <a:gd name="connsiteY44" fmla="*/ 558978 h 611509"/>
              <a:gd name="connsiteX45" fmla="*/ 207980 w 984580"/>
              <a:gd name="connsiteY45" fmla="*/ 525149 h 611509"/>
              <a:gd name="connsiteX46" fmla="*/ 172039 w 984580"/>
              <a:gd name="connsiteY46" fmla="*/ 584316 h 611509"/>
              <a:gd name="connsiteX47" fmla="*/ 119538 w 984580"/>
              <a:gd name="connsiteY47" fmla="*/ 551546 h 611509"/>
              <a:gd name="connsiteX48" fmla="*/ 93652 w 984580"/>
              <a:gd name="connsiteY48" fmla="*/ 611509 h 611509"/>
              <a:gd name="connsiteX49" fmla="*/ 71685 w 984580"/>
              <a:gd name="connsiteY49" fmla="*/ 571613 h 611509"/>
              <a:gd name="connsiteX50" fmla="*/ 60138 w 984580"/>
              <a:gd name="connsiteY50" fmla="*/ 608860 h 611509"/>
              <a:gd name="connsiteX51" fmla="*/ 44127 w 984580"/>
              <a:gd name="connsiteY51" fmla="*/ 588515 h 611509"/>
              <a:gd name="connsiteX52" fmla="*/ 26624 w 984580"/>
              <a:gd name="connsiteY52" fmla="*/ 606211 h 611509"/>
              <a:gd name="connsiteX53" fmla="*/ 14153 w 984580"/>
              <a:gd name="connsiteY53" fmla="*/ 581375 h 611509"/>
              <a:gd name="connsiteX54" fmla="*/ 0 w 984580"/>
              <a:gd name="connsiteY54" fmla="*/ 600900 h 611509"/>
              <a:gd name="connsiteX55" fmla="*/ 0 w 984580"/>
              <a:gd name="connsiteY55" fmla="*/ 0 h 611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984580" h="611509">
                <a:moveTo>
                  <a:pt x="984580" y="0"/>
                </a:moveTo>
                <a:lnTo>
                  <a:pt x="984580" y="94729"/>
                </a:lnTo>
                <a:lnTo>
                  <a:pt x="971185" y="95229"/>
                </a:lnTo>
                <a:lnTo>
                  <a:pt x="941899" y="101646"/>
                </a:lnTo>
                <a:lnTo>
                  <a:pt x="930440" y="126637"/>
                </a:lnTo>
                <a:lnTo>
                  <a:pt x="905746" y="131243"/>
                </a:lnTo>
                <a:lnTo>
                  <a:pt x="898334" y="180237"/>
                </a:lnTo>
                <a:lnTo>
                  <a:pt x="883964" y="170539"/>
                </a:lnTo>
                <a:lnTo>
                  <a:pt x="875960" y="204407"/>
                </a:lnTo>
                <a:lnTo>
                  <a:pt x="881734" y="232848"/>
                </a:lnTo>
                <a:lnTo>
                  <a:pt x="861044" y="220520"/>
                </a:lnTo>
                <a:lnTo>
                  <a:pt x="854176" y="243702"/>
                </a:lnTo>
                <a:lnTo>
                  <a:pt x="817389" y="217240"/>
                </a:lnTo>
                <a:lnTo>
                  <a:pt x="813387" y="234174"/>
                </a:lnTo>
                <a:lnTo>
                  <a:pt x="784648" y="214779"/>
                </a:lnTo>
                <a:lnTo>
                  <a:pt x="778371" y="253085"/>
                </a:lnTo>
                <a:lnTo>
                  <a:pt x="743902" y="246186"/>
                </a:lnTo>
                <a:lnTo>
                  <a:pt x="742264" y="323620"/>
                </a:lnTo>
                <a:lnTo>
                  <a:pt x="726166" y="309484"/>
                </a:lnTo>
                <a:lnTo>
                  <a:pt x="723892" y="330856"/>
                </a:lnTo>
                <a:lnTo>
                  <a:pt x="707795" y="316720"/>
                </a:lnTo>
                <a:lnTo>
                  <a:pt x="701519" y="355027"/>
                </a:lnTo>
                <a:lnTo>
                  <a:pt x="649268" y="370489"/>
                </a:lnTo>
                <a:lnTo>
                  <a:pt x="655043" y="398930"/>
                </a:lnTo>
                <a:lnTo>
                  <a:pt x="613115" y="400086"/>
                </a:lnTo>
                <a:lnTo>
                  <a:pt x="580374" y="397626"/>
                </a:lnTo>
                <a:lnTo>
                  <a:pt x="570642" y="427056"/>
                </a:lnTo>
                <a:lnTo>
                  <a:pt x="548816" y="425415"/>
                </a:lnTo>
                <a:lnTo>
                  <a:pt x="553999" y="438730"/>
                </a:lnTo>
                <a:lnTo>
                  <a:pt x="535036" y="430842"/>
                </a:lnTo>
                <a:lnTo>
                  <a:pt x="536809" y="476217"/>
                </a:lnTo>
                <a:lnTo>
                  <a:pt x="508660" y="471947"/>
                </a:lnTo>
                <a:lnTo>
                  <a:pt x="483968" y="476554"/>
                </a:lnTo>
                <a:lnTo>
                  <a:pt x="483416" y="481747"/>
                </a:lnTo>
                <a:lnTo>
                  <a:pt x="462320" y="468935"/>
                </a:lnTo>
                <a:lnTo>
                  <a:pt x="448354" y="482141"/>
                </a:lnTo>
                <a:lnTo>
                  <a:pt x="435882" y="457306"/>
                </a:lnTo>
                <a:lnTo>
                  <a:pt x="389700" y="520434"/>
                </a:lnTo>
                <a:lnTo>
                  <a:pt x="369219" y="528354"/>
                </a:lnTo>
                <a:lnTo>
                  <a:pt x="360658" y="489519"/>
                </a:lnTo>
                <a:lnTo>
                  <a:pt x="337937" y="554501"/>
                </a:lnTo>
                <a:lnTo>
                  <a:pt x="332167" y="530195"/>
                </a:lnTo>
                <a:lnTo>
                  <a:pt x="316894" y="576687"/>
                </a:lnTo>
                <a:lnTo>
                  <a:pt x="274634" y="539957"/>
                </a:lnTo>
                <a:lnTo>
                  <a:pt x="273887" y="558978"/>
                </a:lnTo>
                <a:lnTo>
                  <a:pt x="207980" y="525149"/>
                </a:lnTo>
                <a:lnTo>
                  <a:pt x="172039" y="584316"/>
                </a:lnTo>
                <a:lnTo>
                  <a:pt x="119538" y="551546"/>
                </a:lnTo>
                <a:lnTo>
                  <a:pt x="93652" y="611509"/>
                </a:lnTo>
                <a:lnTo>
                  <a:pt x="71685" y="571613"/>
                </a:lnTo>
                <a:lnTo>
                  <a:pt x="60138" y="608860"/>
                </a:lnTo>
                <a:lnTo>
                  <a:pt x="44127" y="588515"/>
                </a:lnTo>
                <a:lnTo>
                  <a:pt x="26624" y="606211"/>
                </a:lnTo>
                <a:lnTo>
                  <a:pt x="14153" y="581375"/>
                </a:lnTo>
                <a:lnTo>
                  <a:pt x="0" y="60090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  <a:effectLst>
            <a:outerShdw blurRad="635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8" name="자유형: 도형 17">
            <a:extLst>
              <a:ext uri="{FF2B5EF4-FFF2-40B4-BE49-F238E27FC236}">
                <a16:creationId xmlns:a16="http://schemas.microsoft.com/office/drawing/2014/main" id="{08D2AF15-D1F3-44AD-81C9-42A2CE63214D}"/>
              </a:ext>
            </a:extLst>
          </p:cNvPr>
          <p:cNvSpPr/>
          <p:nvPr/>
        </p:nvSpPr>
        <p:spPr>
          <a:xfrm rot="21173670">
            <a:off x="310706" y="393847"/>
            <a:ext cx="1061084" cy="447748"/>
          </a:xfrm>
          <a:custGeom>
            <a:avLst/>
            <a:gdLst>
              <a:gd name="connsiteX0" fmla="*/ 1061084 w 1061084"/>
              <a:gd name="connsiteY0" fmla="*/ 0 h 447748"/>
              <a:gd name="connsiteX1" fmla="*/ 1061084 w 1061084"/>
              <a:gd name="connsiteY1" fmla="*/ 5643 h 447748"/>
              <a:gd name="connsiteX2" fmla="*/ 1032923 w 1061084"/>
              <a:gd name="connsiteY2" fmla="*/ 66586 h 447748"/>
              <a:gd name="connsiteX3" fmla="*/ 1013584 w 1061084"/>
              <a:gd name="connsiteY3" fmla="*/ 54868 h 447748"/>
              <a:gd name="connsiteX4" fmla="*/ 1003331 w 1061084"/>
              <a:gd name="connsiteY4" fmla="*/ 69528 h 447748"/>
              <a:gd name="connsiteX5" fmla="*/ 961224 w 1061084"/>
              <a:gd name="connsiteY5" fmla="*/ 69450 h 447748"/>
              <a:gd name="connsiteX6" fmla="*/ 939598 w 1061084"/>
              <a:gd name="connsiteY6" fmla="*/ 73304 h 447748"/>
              <a:gd name="connsiteX7" fmla="*/ 930482 w 1061084"/>
              <a:gd name="connsiteY7" fmla="*/ 91262 h 447748"/>
              <a:gd name="connsiteX8" fmla="*/ 912271 w 1061084"/>
              <a:gd name="connsiteY8" fmla="*/ 93923 h 447748"/>
              <a:gd name="connsiteX9" fmla="*/ 905421 w 1061084"/>
              <a:gd name="connsiteY9" fmla="*/ 129560 h 447748"/>
              <a:gd name="connsiteX10" fmla="*/ 895183 w 1061084"/>
              <a:gd name="connsiteY10" fmla="*/ 122052 h 447748"/>
              <a:gd name="connsiteX11" fmla="*/ 888338 w 1061084"/>
              <a:gd name="connsiteY11" fmla="*/ 146604 h 447748"/>
              <a:gd name="connsiteX12" fmla="*/ 891738 w 1061084"/>
              <a:gd name="connsiteY12" fmla="*/ 167580 h 447748"/>
              <a:gd name="connsiteX13" fmla="*/ 876950 w 1061084"/>
              <a:gd name="connsiteY13" fmla="*/ 157966 h 447748"/>
              <a:gd name="connsiteX14" fmla="*/ 871249 w 1061084"/>
              <a:gd name="connsiteY14" fmla="*/ 174731 h 447748"/>
              <a:gd name="connsiteX15" fmla="*/ 845087 w 1061084"/>
              <a:gd name="connsiteY15" fmla="*/ 154313 h 447748"/>
              <a:gd name="connsiteX16" fmla="*/ 841665 w 1061084"/>
              <a:gd name="connsiteY16" fmla="*/ 166589 h 447748"/>
              <a:gd name="connsiteX17" fmla="*/ 821190 w 1061084"/>
              <a:gd name="connsiteY17" fmla="*/ 151572 h 447748"/>
              <a:gd name="connsiteX18" fmla="*/ 815481 w 1061084"/>
              <a:gd name="connsiteY18" fmla="*/ 179421 h 447748"/>
              <a:gd name="connsiteX19" fmla="*/ 790449 w 1061084"/>
              <a:gd name="connsiteY19" fmla="*/ 173384 h 447748"/>
              <a:gd name="connsiteX20" fmla="*/ 786998 w 1061084"/>
              <a:gd name="connsiteY20" fmla="*/ 229996 h 447748"/>
              <a:gd name="connsiteX21" fmla="*/ 775624 w 1061084"/>
              <a:gd name="connsiteY21" fmla="*/ 219191 h 447748"/>
              <a:gd name="connsiteX22" fmla="*/ 773338 w 1061084"/>
              <a:gd name="connsiteY22" fmla="*/ 234764 h 447748"/>
              <a:gd name="connsiteX23" fmla="*/ 761965 w 1061084"/>
              <a:gd name="connsiteY23" fmla="*/ 223958 h 447748"/>
              <a:gd name="connsiteX24" fmla="*/ 756256 w 1061084"/>
              <a:gd name="connsiteY24" fmla="*/ 251808 h 447748"/>
              <a:gd name="connsiteX25" fmla="*/ 717556 w 1061084"/>
              <a:gd name="connsiteY25" fmla="*/ 261622 h 447748"/>
              <a:gd name="connsiteX26" fmla="*/ 720956 w 1061084"/>
              <a:gd name="connsiteY26" fmla="*/ 282598 h 447748"/>
              <a:gd name="connsiteX27" fmla="*/ 690229 w 1061084"/>
              <a:gd name="connsiteY27" fmla="*/ 282241 h 447748"/>
              <a:gd name="connsiteX28" fmla="*/ 666332 w 1061084"/>
              <a:gd name="connsiteY28" fmla="*/ 279502 h 447748"/>
              <a:gd name="connsiteX29" fmla="*/ 659833 w 1061084"/>
              <a:gd name="connsiteY29" fmla="*/ 296809 h 447748"/>
              <a:gd name="connsiteX30" fmla="*/ 656569 w 1061084"/>
              <a:gd name="connsiteY30" fmla="*/ 300552 h 447748"/>
              <a:gd name="connsiteX31" fmla="*/ 642421 w 1061084"/>
              <a:gd name="connsiteY31" fmla="*/ 298929 h 447748"/>
              <a:gd name="connsiteX32" fmla="*/ 643422 w 1061084"/>
              <a:gd name="connsiteY32" fmla="*/ 301837 h 447748"/>
              <a:gd name="connsiteX33" fmla="*/ 638709 w 1061084"/>
              <a:gd name="connsiteY33" fmla="*/ 295019 h 447748"/>
              <a:gd name="connsiteX34" fmla="*/ 636500 w 1061084"/>
              <a:gd name="connsiteY34" fmla="*/ 304506 h 447748"/>
              <a:gd name="connsiteX35" fmla="*/ 632175 w 1061084"/>
              <a:gd name="connsiteY35" fmla="*/ 302505 h 447748"/>
              <a:gd name="connsiteX36" fmla="*/ 632165 w 1061084"/>
              <a:gd name="connsiteY36" fmla="*/ 317931 h 447748"/>
              <a:gd name="connsiteX37" fmla="*/ 620094 w 1061084"/>
              <a:gd name="connsiteY37" fmla="*/ 333442 h 447748"/>
              <a:gd name="connsiteX38" fmla="*/ 616335 w 1061084"/>
              <a:gd name="connsiteY38" fmla="*/ 332720 h 447748"/>
              <a:gd name="connsiteX39" fmla="*/ 611615 w 1061084"/>
              <a:gd name="connsiteY39" fmla="*/ 324996 h 447748"/>
              <a:gd name="connsiteX40" fmla="*/ 606668 w 1061084"/>
              <a:gd name="connsiteY40" fmla="*/ 332556 h 447748"/>
              <a:gd name="connsiteX41" fmla="*/ 593461 w 1061084"/>
              <a:gd name="connsiteY41" fmla="*/ 334487 h 447748"/>
              <a:gd name="connsiteX42" fmla="*/ 590444 w 1061084"/>
              <a:gd name="connsiteY42" fmla="*/ 355038 h 447748"/>
              <a:gd name="connsiteX43" fmla="*/ 573888 w 1061084"/>
              <a:gd name="connsiteY43" fmla="*/ 350910 h 447748"/>
              <a:gd name="connsiteX44" fmla="*/ 558636 w 1061084"/>
              <a:gd name="connsiteY44" fmla="*/ 364061 h 447748"/>
              <a:gd name="connsiteX45" fmla="*/ 537167 w 1061084"/>
              <a:gd name="connsiteY45" fmla="*/ 359416 h 447748"/>
              <a:gd name="connsiteX46" fmla="*/ 498243 w 1061084"/>
              <a:gd name="connsiteY46" fmla="*/ 343355 h 447748"/>
              <a:gd name="connsiteX47" fmla="*/ 483192 w 1061084"/>
              <a:gd name="connsiteY47" fmla="*/ 353025 h 447748"/>
              <a:gd name="connsiteX48" fmla="*/ 469751 w 1061084"/>
              <a:gd name="connsiteY48" fmla="*/ 334840 h 447748"/>
              <a:gd name="connsiteX49" fmla="*/ 419980 w 1061084"/>
              <a:gd name="connsiteY49" fmla="*/ 381063 h 447748"/>
              <a:gd name="connsiteX50" fmla="*/ 397908 w 1061084"/>
              <a:gd name="connsiteY50" fmla="*/ 386862 h 447748"/>
              <a:gd name="connsiteX51" fmla="*/ 388682 w 1061084"/>
              <a:gd name="connsiteY51" fmla="*/ 358427 h 447748"/>
              <a:gd name="connsiteX52" fmla="*/ 364195 w 1061084"/>
              <a:gd name="connsiteY52" fmla="*/ 406007 h 447748"/>
              <a:gd name="connsiteX53" fmla="*/ 357977 w 1061084"/>
              <a:gd name="connsiteY53" fmla="*/ 388210 h 447748"/>
              <a:gd name="connsiteX54" fmla="*/ 341518 w 1061084"/>
              <a:gd name="connsiteY54" fmla="*/ 422251 h 447748"/>
              <a:gd name="connsiteX55" fmla="*/ 295974 w 1061084"/>
              <a:gd name="connsiteY55" fmla="*/ 395358 h 447748"/>
              <a:gd name="connsiteX56" fmla="*/ 295168 w 1061084"/>
              <a:gd name="connsiteY56" fmla="*/ 409285 h 447748"/>
              <a:gd name="connsiteX57" fmla="*/ 224141 w 1061084"/>
              <a:gd name="connsiteY57" fmla="*/ 384515 h 447748"/>
              <a:gd name="connsiteX58" fmla="*/ 185407 w 1061084"/>
              <a:gd name="connsiteY58" fmla="*/ 427837 h 447748"/>
              <a:gd name="connsiteX59" fmla="*/ 128826 w 1061084"/>
              <a:gd name="connsiteY59" fmla="*/ 403843 h 447748"/>
              <a:gd name="connsiteX60" fmla="*/ 100928 w 1061084"/>
              <a:gd name="connsiteY60" fmla="*/ 447748 h 447748"/>
              <a:gd name="connsiteX61" fmla="*/ 77256 w 1061084"/>
              <a:gd name="connsiteY61" fmla="*/ 418536 h 447748"/>
              <a:gd name="connsiteX62" fmla="*/ 64811 w 1061084"/>
              <a:gd name="connsiteY62" fmla="*/ 445808 h 447748"/>
              <a:gd name="connsiteX63" fmla="*/ 47556 w 1061084"/>
              <a:gd name="connsiteY63" fmla="*/ 430912 h 447748"/>
              <a:gd name="connsiteX64" fmla="*/ 28693 w 1061084"/>
              <a:gd name="connsiteY64" fmla="*/ 443869 h 447748"/>
              <a:gd name="connsiteX65" fmla="*/ 15253 w 1061084"/>
              <a:gd name="connsiteY65" fmla="*/ 425684 h 447748"/>
              <a:gd name="connsiteX66" fmla="*/ 0 w 1061084"/>
              <a:gd name="connsiteY66" fmla="*/ 439980 h 447748"/>
              <a:gd name="connsiteX67" fmla="*/ 0 w 1061084"/>
              <a:gd name="connsiteY67" fmla="*/ 0 h 447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061084" h="447748">
                <a:moveTo>
                  <a:pt x="1061084" y="0"/>
                </a:moveTo>
                <a:lnTo>
                  <a:pt x="1061084" y="5643"/>
                </a:lnTo>
                <a:lnTo>
                  <a:pt x="1032923" y="66586"/>
                </a:lnTo>
                <a:lnTo>
                  <a:pt x="1013584" y="54868"/>
                </a:lnTo>
                <a:lnTo>
                  <a:pt x="1003331" y="69528"/>
                </a:lnTo>
                <a:lnTo>
                  <a:pt x="961224" y="69450"/>
                </a:lnTo>
                <a:lnTo>
                  <a:pt x="939598" y="73304"/>
                </a:lnTo>
                <a:lnTo>
                  <a:pt x="930482" y="91262"/>
                </a:lnTo>
                <a:lnTo>
                  <a:pt x="912271" y="93923"/>
                </a:lnTo>
                <a:lnTo>
                  <a:pt x="905421" y="129560"/>
                </a:lnTo>
                <a:lnTo>
                  <a:pt x="895183" y="122052"/>
                </a:lnTo>
                <a:lnTo>
                  <a:pt x="888338" y="146604"/>
                </a:lnTo>
                <a:lnTo>
                  <a:pt x="891738" y="167580"/>
                </a:lnTo>
                <a:lnTo>
                  <a:pt x="876950" y="157966"/>
                </a:lnTo>
                <a:lnTo>
                  <a:pt x="871249" y="174731"/>
                </a:lnTo>
                <a:lnTo>
                  <a:pt x="845087" y="154313"/>
                </a:lnTo>
                <a:lnTo>
                  <a:pt x="841665" y="166589"/>
                </a:lnTo>
                <a:lnTo>
                  <a:pt x="821190" y="151572"/>
                </a:lnTo>
                <a:lnTo>
                  <a:pt x="815481" y="179421"/>
                </a:lnTo>
                <a:lnTo>
                  <a:pt x="790449" y="173384"/>
                </a:lnTo>
                <a:lnTo>
                  <a:pt x="786998" y="229996"/>
                </a:lnTo>
                <a:lnTo>
                  <a:pt x="775624" y="219191"/>
                </a:lnTo>
                <a:lnTo>
                  <a:pt x="773338" y="234764"/>
                </a:lnTo>
                <a:lnTo>
                  <a:pt x="761965" y="223958"/>
                </a:lnTo>
                <a:lnTo>
                  <a:pt x="756256" y="251808"/>
                </a:lnTo>
                <a:lnTo>
                  <a:pt x="717556" y="261622"/>
                </a:lnTo>
                <a:lnTo>
                  <a:pt x="720956" y="282598"/>
                </a:lnTo>
                <a:lnTo>
                  <a:pt x="690229" y="282241"/>
                </a:lnTo>
                <a:lnTo>
                  <a:pt x="666332" y="279502"/>
                </a:lnTo>
                <a:lnTo>
                  <a:pt x="659833" y="296809"/>
                </a:lnTo>
                <a:lnTo>
                  <a:pt x="656569" y="300552"/>
                </a:lnTo>
                <a:lnTo>
                  <a:pt x="642421" y="298929"/>
                </a:lnTo>
                <a:lnTo>
                  <a:pt x="643422" y="301837"/>
                </a:lnTo>
                <a:lnTo>
                  <a:pt x="638709" y="295019"/>
                </a:lnTo>
                <a:lnTo>
                  <a:pt x="636500" y="304506"/>
                </a:lnTo>
                <a:lnTo>
                  <a:pt x="632175" y="302505"/>
                </a:lnTo>
                <a:lnTo>
                  <a:pt x="632165" y="317931"/>
                </a:lnTo>
                <a:lnTo>
                  <a:pt x="620094" y="333442"/>
                </a:lnTo>
                <a:lnTo>
                  <a:pt x="616335" y="332720"/>
                </a:lnTo>
                <a:lnTo>
                  <a:pt x="611615" y="324996"/>
                </a:lnTo>
                <a:lnTo>
                  <a:pt x="606668" y="332556"/>
                </a:lnTo>
                <a:lnTo>
                  <a:pt x="593461" y="334487"/>
                </a:lnTo>
                <a:lnTo>
                  <a:pt x="590444" y="355038"/>
                </a:lnTo>
                <a:lnTo>
                  <a:pt x="573888" y="350910"/>
                </a:lnTo>
                <a:lnTo>
                  <a:pt x="558636" y="364061"/>
                </a:lnTo>
                <a:lnTo>
                  <a:pt x="537167" y="359416"/>
                </a:lnTo>
                <a:lnTo>
                  <a:pt x="498243" y="343355"/>
                </a:lnTo>
                <a:lnTo>
                  <a:pt x="483192" y="353025"/>
                </a:lnTo>
                <a:lnTo>
                  <a:pt x="469751" y="334840"/>
                </a:lnTo>
                <a:lnTo>
                  <a:pt x="419980" y="381063"/>
                </a:lnTo>
                <a:lnTo>
                  <a:pt x="397908" y="386862"/>
                </a:lnTo>
                <a:lnTo>
                  <a:pt x="388682" y="358427"/>
                </a:lnTo>
                <a:lnTo>
                  <a:pt x="364195" y="406007"/>
                </a:lnTo>
                <a:lnTo>
                  <a:pt x="357977" y="388210"/>
                </a:lnTo>
                <a:lnTo>
                  <a:pt x="341518" y="422251"/>
                </a:lnTo>
                <a:lnTo>
                  <a:pt x="295974" y="395358"/>
                </a:lnTo>
                <a:lnTo>
                  <a:pt x="295168" y="409285"/>
                </a:lnTo>
                <a:lnTo>
                  <a:pt x="224141" y="384515"/>
                </a:lnTo>
                <a:lnTo>
                  <a:pt x="185407" y="427837"/>
                </a:lnTo>
                <a:lnTo>
                  <a:pt x="128826" y="403843"/>
                </a:lnTo>
                <a:lnTo>
                  <a:pt x="100928" y="447748"/>
                </a:lnTo>
                <a:lnTo>
                  <a:pt x="77256" y="418536"/>
                </a:lnTo>
                <a:lnTo>
                  <a:pt x="64811" y="445808"/>
                </a:lnTo>
                <a:lnTo>
                  <a:pt x="47556" y="430912"/>
                </a:lnTo>
                <a:lnTo>
                  <a:pt x="28693" y="443869"/>
                </a:lnTo>
                <a:lnTo>
                  <a:pt x="15253" y="425684"/>
                </a:lnTo>
                <a:lnTo>
                  <a:pt x="0" y="43998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dist="12700" dir="5400000" algn="t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47" name="그룹 46">
            <a:extLst>
              <a:ext uri="{FF2B5EF4-FFF2-40B4-BE49-F238E27FC236}">
                <a16:creationId xmlns:a16="http://schemas.microsoft.com/office/drawing/2014/main" id="{C905BF3F-B894-479C-8935-F12191D28500}"/>
              </a:ext>
            </a:extLst>
          </p:cNvPr>
          <p:cNvGrpSpPr/>
          <p:nvPr/>
        </p:nvGrpSpPr>
        <p:grpSpPr>
          <a:xfrm rot="815500">
            <a:off x="459487" y="414853"/>
            <a:ext cx="324190" cy="302756"/>
            <a:chOff x="538160" y="416718"/>
            <a:chExt cx="324190" cy="302756"/>
          </a:xfrm>
        </p:grpSpPr>
        <p:sp>
          <p:nvSpPr>
            <p:cNvPr id="48" name="타원 47">
              <a:extLst>
                <a:ext uri="{FF2B5EF4-FFF2-40B4-BE49-F238E27FC236}">
                  <a16:creationId xmlns:a16="http://schemas.microsoft.com/office/drawing/2014/main" id="{548B00C0-E99D-446B-95F7-68F9BC833E2E}"/>
                </a:ext>
              </a:extLst>
            </p:cNvPr>
            <p:cNvSpPr/>
            <p:nvPr/>
          </p:nvSpPr>
          <p:spPr>
            <a:xfrm>
              <a:off x="819150" y="416718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9" name="타원 48">
              <a:extLst>
                <a:ext uri="{FF2B5EF4-FFF2-40B4-BE49-F238E27FC236}">
                  <a16:creationId xmlns:a16="http://schemas.microsoft.com/office/drawing/2014/main" id="{11C00E84-4664-4CE2-AC83-44F96D4F63D6}"/>
                </a:ext>
              </a:extLst>
            </p:cNvPr>
            <p:cNvSpPr/>
            <p:nvPr/>
          </p:nvSpPr>
          <p:spPr>
            <a:xfrm>
              <a:off x="538160" y="676274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4C67DACA-509D-4A3F-A365-F02170D437E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1502" y="448469"/>
              <a:ext cx="257173" cy="238921"/>
            </a:xfrm>
            <a:prstGeom prst="line">
              <a:avLst/>
            </a:prstGeom>
            <a:ln w="38100" cap="rnd">
              <a:solidFill>
                <a:schemeClr val="bg1">
                  <a:lumMod val="65000"/>
                </a:schemeClr>
              </a:solidFill>
            </a:ln>
            <a:effectLst>
              <a:outerShdw blurRad="50800" dist="127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A5B00783-51AE-460D-AD80-0607922DFA7A}"/>
              </a:ext>
            </a:extLst>
          </p:cNvPr>
          <p:cNvGrpSpPr/>
          <p:nvPr/>
        </p:nvGrpSpPr>
        <p:grpSpPr>
          <a:xfrm rot="815500">
            <a:off x="511631" y="511453"/>
            <a:ext cx="324190" cy="302756"/>
            <a:chOff x="538160" y="416718"/>
            <a:chExt cx="324190" cy="302756"/>
          </a:xfrm>
        </p:grpSpPr>
        <p:sp>
          <p:nvSpPr>
            <p:cNvPr id="22" name="타원 21">
              <a:extLst>
                <a:ext uri="{FF2B5EF4-FFF2-40B4-BE49-F238E27FC236}">
                  <a16:creationId xmlns:a16="http://schemas.microsoft.com/office/drawing/2014/main" id="{7679C012-1D93-44E6-98F0-202A3602BA9C}"/>
                </a:ext>
              </a:extLst>
            </p:cNvPr>
            <p:cNvSpPr/>
            <p:nvPr/>
          </p:nvSpPr>
          <p:spPr>
            <a:xfrm>
              <a:off x="819150" y="416718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7D7A3D55-4D82-4C7C-9ED2-F9FF353365DE}"/>
                </a:ext>
              </a:extLst>
            </p:cNvPr>
            <p:cNvSpPr/>
            <p:nvPr/>
          </p:nvSpPr>
          <p:spPr>
            <a:xfrm>
              <a:off x="538160" y="676274"/>
              <a:ext cx="43200" cy="432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innerShdw blurRad="25400" dist="12700" dir="189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cxnSp>
          <p:nvCxnSpPr>
            <p:cNvPr id="24" name="직선 연결선 23">
              <a:extLst>
                <a:ext uri="{FF2B5EF4-FFF2-40B4-BE49-F238E27FC236}">
                  <a16:creationId xmlns:a16="http://schemas.microsoft.com/office/drawing/2014/main" id="{B9C02757-BA6B-44BF-8431-34E4CDCD12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71502" y="448469"/>
              <a:ext cx="257173" cy="238921"/>
            </a:xfrm>
            <a:prstGeom prst="line">
              <a:avLst/>
            </a:prstGeom>
            <a:ln w="38100" cap="rnd">
              <a:solidFill>
                <a:schemeClr val="bg1">
                  <a:lumMod val="65000"/>
                </a:schemeClr>
              </a:solidFill>
            </a:ln>
            <a:effectLst>
              <a:outerShdw blurRad="50800" dist="12700" dir="13500000" algn="b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h="1905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70044038-CD40-4A7B-8C24-5974224899AF}"/>
              </a:ext>
            </a:extLst>
          </p:cNvPr>
          <p:cNvSpPr txBox="1"/>
          <p:nvPr/>
        </p:nvSpPr>
        <p:spPr>
          <a:xfrm>
            <a:off x="5509140" y="597677"/>
            <a:ext cx="11737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>
                <a:solidFill>
                  <a:srgbClr val="00B0F0"/>
                </a:solidFill>
              </a:rPr>
              <a:t>SNS</a:t>
            </a:r>
            <a:endParaRPr lang="ko-KR" altLang="en-US" sz="4000" b="1" dirty="0">
              <a:solidFill>
                <a:srgbClr val="00B0F0"/>
              </a:solidFill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CAA31B65-0758-42A5-BDA6-77302B6F8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693" y="1390172"/>
            <a:ext cx="9286614" cy="4077655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5ECCC53C-A40F-45EA-83F1-4A2B8C2B6CEB}"/>
              </a:ext>
            </a:extLst>
          </p:cNvPr>
          <p:cNvSpPr txBox="1"/>
          <p:nvPr/>
        </p:nvSpPr>
        <p:spPr>
          <a:xfrm>
            <a:off x="4357382" y="5787748"/>
            <a:ext cx="3477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SNS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매체 모바일 앱 </a:t>
            </a:r>
            <a:r>
              <a:rPr lang="ko-KR" alt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설치기기수</a:t>
            </a:r>
            <a:endParaRPr lang="ko-KR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620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" descr="https://www.ciokorea.com/sites/default/files/image/digital-marketing-100390326-primary_idge.jpg">
            <a:extLst>
              <a:ext uri="{FF2B5EF4-FFF2-40B4-BE49-F238E27FC236}">
                <a16:creationId xmlns:a16="http://schemas.microsoft.com/office/drawing/2014/main" id="{9EC99ED7-AFAB-4687-BB29-6AC0C39DEE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6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4EFAA825-E7BC-4FFD-83CD-8CDCE11B9B0B}"/>
              </a:ext>
            </a:extLst>
          </p:cNvPr>
          <p:cNvSpPr/>
          <p:nvPr/>
        </p:nvSpPr>
        <p:spPr>
          <a:xfrm>
            <a:off x="-2" y="-1"/>
            <a:ext cx="12192000" cy="6858000"/>
          </a:xfrm>
          <a:prstGeom prst="rect">
            <a:avLst/>
          </a:prstGeom>
          <a:solidFill>
            <a:schemeClr val="bg2">
              <a:lumMod val="90000"/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AD53FCF9-9A35-4DA3-B3BA-9869A6DD585E}"/>
              </a:ext>
            </a:extLst>
          </p:cNvPr>
          <p:cNvSpPr/>
          <p:nvPr/>
        </p:nvSpPr>
        <p:spPr>
          <a:xfrm>
            <a:off x="2888609" y="3568959"/>
            <a:ext cx="6414782" cy="261610"/>
          </a:xfrm>
          <a:prstGeom prst="rect">
            <a:avLst/>
          </a:prstGeom>
          <a:solidFill>
            <a:schemeClr val="tx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92B9C4F7-A238-4304-AF6F-1DD742C2FCB7}"/>
              </a:ext>
            </a:extLst>
          </p:cNvPr>
          <p:cNvGrpSpPr/>
          <p:nvPr/>
        </p:nvGrpSpPr>
        <p:grpSpPr>
          <a:xfrm>
            <a:off x="4769357" y="2861073"/>
            <a:ext cx="2653290" cy="969496"/>
            <a:chOff x="4769357" y="1900020"/>
            <a:chExt cx="2653290" cy="969496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9F8FA08-88C1-4D6C-8FCA-FA2A26086684}"/>
                </a:ext>
              </a:extLst>
            </p:cNvPr>
            <p:cNvSpPr txBox="1"/>
            <p:nvPr/>
          </p:nvSpPr>
          <p:spPr>
            <a:xfrm>
              <a:off x="4769357" y="1900020"/>
              <a:ext cx="265329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4000" b="1" spc="-300" dirty="0">
                  <a:solidFill>
                    <a:schemeClr val="bg1"/>
                  </a:solidFill>
                </a:rPr>
                <a:t>감사합니다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0764DD-8B76-4E04-8338-F31BFBCFCA73}"/>
                </a:ext>
              </a:extLst>
            </p:cNvPr>
            <p:cNvSpPr txBox="1"/>
            <p:nvPr/>
          </p:nvSpPr>
          <p:spPr>
            <a:xfrm>
              <a:off x="5091075" y="2607906"/>
              <a:ext cx="183224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ko-KR" sz="1100" dirty="0">
                  <a:solidFill>
                    <a:schemeClr val="bg1"/>
                  </a:solidFill>
                </a:rPr>
                <a:t>Ver.2023.01.30</a:t>
              </a:r>
              <a:endParaRPr lang="ko-KR" altLang="en-US" sz="1100" dirty="0">
                <a:solidFill>
                  <a:schemeClr val="bg1"/>
                </a:solidFill>
              </a:endParaRPr>
            </a:p>
          </p:txBody>
        </p:sp>
      </p:grpSp>
      <p:sp>
        <p:nvSpPr>
          <p:cNvPr id="19" name="L 도형 18">
            <a:extLst>
              <a:ext uri="{FF2B5EF4-FFF2-40B4-BE49-F238E27FC236}">
                <a16:creationId xmlns:a16="http://schemas.microsoft.com/office/drawing/2014/main" id="{BBBBB740-E6EE-4DBA-A7FA-E90742122611}"/>
              </a:ext>
            </a:extLst>
          </p:cNvPr>
          <p:cNvSpPr/>
          <p:nvPr/>
        </p:nvSpPr>
        <p:spPr>
          <a:xfrm flipV="1">
            <a:off x="2818632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L 도형 20">
            <a:extLst>
              <a:ext uri="{FF2B5EF4-FFF2-40B4-BE49-F238E27FC236}">
                <a16:creationId xmlns:a16="http://schemas.microsoft.com/office/drawing/2014/main" id="{5F53CE19-54CB-4BFA-80C2-9848DD9F32D8}"/>
              </a:ext>
            </a:extLst>
          </p:cNvPr>
          <p:cNvSpPr/>
          <p:nvPr/>
        </p:nvSpPr>
        <p:spPr>
          <a:xfrm flipH="1" flipV="1">
            <a:off x="8912291" y="2148375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L 도형 21">
            <a:extLst>
              <a:ext uri="{FF2B5EF4-FFF2-40B4-BE49-F238E27FC236}">
                <a16:creationId xmlns:a16="http://schemas.microsoft.com/office/drawing/2014/main" id="{08382E77-71E6-4B21-8DCE-FB0BACDEE877}"/>
              </a:ext>
            </a:extLst>
          </p:cNvPr>
          <p:cNvSpPr/>
          <p:nvPr/>
        </p:nvSpPr>
        <p:spPr>
          <a:xfrm>
            <a:off x="2818632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L 도형 22">
            <a:extLst>
              <a:ext uri="{FF2B5EF4-FFF2-40B4-BE49-F238E27FC236}">
                <a16:creationId xmlns:a16="http://schemas.microsoft.com/office/drawing/2014/main" id="{F2F92681-F99B-4E7D-A2D1-EDE7A25BCD4A}"/>
              </a:ext>
            </a:extLst>
          </p:cNvPr>
          <p:cNvSpPr/>
          <p:nvPr/>
        </p:nvSpPr>
        <p:spPr>
          <a:xfrm flipH="1">
            <a:off x="8912291" y="4285083"/>
            <a:ext cx="443203" cy="424542"/>
          </a:xfrm>
          <a:prstGeom prst="corner">
            <a:avLst>
              <a:gd name="adj1" fmla="val 14461"/>
              <a:gd name="adj2" fmla="val 1826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FAC8C5C1-1351-49D6-98E6-40845398D6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7578"/>
            <a:ext cx="5125165" cy="1390844"/>
          </a:xfrm>
          <a:prstGeom prst="rect">
            <a:avLst/>
          </a:prstGeom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0C7CECB7-8DFC-4C2F-9C55-38A7EDE2592C}"/>
              </a:ext>
            </a:extLst>
          </p:cNvPr>
          <p:cNvSpPr/>
          <p:nvPr/>
        </p:nvSpPr>
        <p:spPr>
          <a:xfrm>
            <a:off x="-1" y="5478010"/>
            <a:ext cx="5125165" cy="1379989"/>
          </a:xfrm>
          <a:prstGeom prst="rect">
            <a:avLst/>
          </a:prstGeom>
          <a:solidFill>
            <a:schemeClr val="accent6">
              <a:alpha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8514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</TotalTime>
  <Words>88</Words>
  <Application>Microsoft Office PowerPoint</Application>
  <PresentationFormat>와이드스크린</PresentationFormat>
  <Paragraphs>18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ampm</dc:creator>
  <cp:lastModifiedBy>ampm</cp:lastModifiedBy>
  <cp:revision>55</cp:revision>
  <dcterms:created xsi:type="dcterms:W3CDTF">2023-01-11T09:21:46Z</dcterms:created>
  <dcterms:modified xsi:type="dcterms:W3CDTF">2023-01-30T01:29:29Z</dcterms:modified>
</cp:coreProperties>
</file>